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256" r:id="rId5"/>
    <p:sldId id="259" r:id="rId6"/>
    <p:sldId id="257" r:id="rId7"/>
  </p:sldIdLst>
  <p:sldSz cx="30270450" cy="42805350"/>
  <p:notesSz cx="6858000" cy="9144000"/>
  <p:defaultTextStyle>
    <a:defPPr>
      <a:defRPr lang="de-DE"/>
    </a:defPPr>
    <a:lvl1pPr algn="l" defTabSz="2097088" rtl="0" fontAlgn="base">
      <a:spcBef>
        <a:spcPct val="0"/>
      </a:spcBef>
      <a:spcAft>
        <a:spcPct val="0"/>
      </a:spcAft>
      <a:defRPr sz="8300" kern="1200">
        <a:solidFill>
          <a:schemeClr val="tx1"/>
        </a:solidFill>
        <a:latin typeface="Calibri" charset="0"/>
        <a:ea typeface="ヒラギノ角ゴ Pro W3" charset="0"/>
        <a:cs typeface="ヒラギノ角ゴ Pro W3" charset="0"/>
      </a:defRPr>
    </a:lvl1pPr>
    <a:lvl2pPr marL="2097088" indent="-1639888" algn="l" defTabSz="2097088" rtl="0" fontAlgn="base">
      <a:spcBef>
        <a:spcPct val="0"/>
      </a:spcBef>
      <a:spcAft>
        <a:spcPct val="0"/>
      </a:spcAft>
      <a:defRPr sz="8300" kern="1200">
        <a:solidFill>
          <a:schemeClr val="tx1"/>
        </a:solidFill>
        <a:latin typeface="Calibri" charset="0"/>
        <a:ea typeface="ヒラギノ角ゴ Pro W3" charset="0"/>
        <a:cs typeface="ヒラギノ角ゴ Pro W3" charset="0"/>
      </a:defRPr>
    </a:lvl2pPr>
    <a:lvl3pPr marL="4195763" indent="-3281363" algn="l" defTabSz="2097088" rtl="0" fontAlgn="base">
      <a:spcBef>
        <a:spcPct val="0"/>
      </a:spcBef>
      <a:spcAft>
        <a:spcPct val="0"/>
      </a:spcAft>
      <a:defRPr sz="8300" kern="1200">
        <a:solidFill>
          <a:schemeClr val="tx1"/>
        </a:solidFill>
        <a:latin typeface="Calibri" charset="0"/>
        <a:ea typeface="ヒラギノ角ゴ Pro W3" charset="0"/>
        <a:cs typeface="ヒラギノ角ゴ Pro W3" charset="0"/>
      </a:defRPr>
    </a:lvl3pPr>
    <a:lvl4pPr marL="6292850" indent="-4921250" algn="l" defTabSz="2097088" rtl="0" fontAlgn="base">
      <a:spcBef>
        <a:spcPct val="0"/>
      </a:spcBef>
      <a:spcAft>
        <a:spcPct val="0"/>
      </a:spcAft>
      <a:defRPr sz="8300" kern="1200">
        <a:solidFill>
          <a:schemeClr val="tx1"/>
        </a:solidFill>
        <a:latin typeface="Calibri" charset="0"/>
        <a:ea typeface="ヒラギノ角ゴ Pro W3" charset="0"/>
        <a:cs typeface="ヒラギノ角ゴ Pro W3" charset="0"/>
      </a:defRPr>
    </a:lvl4pPr>
    <a:lvl5pPr marL="8391525" indent="-6562725" algn="l" defTabSz="2097088" rtl="0" fontAlgn="base">
      <a:spcBef>
        <a:spcPct val="0"/>
      </a:spcBef>
      <a:spcAft>
        <a:spcPct val="0"/>
      </a:spcAft>
      <a:defRPr sz="8300" kern="1200">
        <a:solidFill>
          <a:schemeClr val="tx1"/>
        </a:solidFill>
        <a:latin typeface="Calibri" charset="0"/>
        <a:ea typeface="ヒラギノ角ゴ Pro W3" charset="0"/>
        <a:cs typeface="ヒラギノ角ゴ Pro W3" charset="0"/>
      </a:defRPr>
    </a:lvl5pPr>
    <a:lvl6pPr marL="2286000" algn="l" defTabSz="457200" rtl="0" eaLnBrk="1" latinLnBrk="0" hangingPunct="1">
      <a:defRPr sz="8300" kern="1200">
        <a:solidFill>
          <a:schemeClr val="tx1"/>
        </a:solidFill>
        <a:latin typeface="Calibri" charset="0"/>
        <a:ea typeface="ヒラギノ角ゴ Pro W3" charset="0"/>
        <a:cs typeface="ヒラギノ角ゴ Pro W3" charset="0"/>
      </a:defRPr>
    </a:lvl6pPr>
    <a:lvl7pPr marL="2743200" algn="l" defTabSz="457200" rtl="0" eaLnBrk="1" latinLnBrk="0" hangingPunct="1">
      <a:defRPr sz="8300" kern="1200">
        <a:solidFill>
          <a:schemeClr val="tx1"/>
        </a:solidFill>
        <a:latin typeface="Calibri" charset="0"/>
        <a:ea typeface="ヒラギノ角ゴ Pro W3" charset="0"/>
        <a:cs typeface="ヒラギノ角ゴ Pro W3" charset="0"/>
      </a:defRPr>
    </a:lvl7pPr>
    <a:lvl8pPr marL="3200400" algn="l" defTabSz="457200" rtl="0" eaLnBrk="1" latinLnBrk="0" hangingPunct="1">
      <a:defRPr sz="8300" kern="1200">
        <a:solidFill>
          <a:schemeClr val="tx1"/>
        </a:solidFill>
        <a:latin typeface="Calibri" charset="0"/>
        <a:ea typeface="ヒラギノ角ゴ Pro W3" charset="0"/>
        <a:cs typeface="ヒラギノ角ゴ Pro W3" charset="0"/>
      </a:defRPr>
    </a:lvl8pPr>
    <a:lvl9pPr marL="3657600" algn="l" defTabSz="457200" rtl="0" eaLnBrk="1" latinLnBrk="0" hangingPunct="1">
      <a:defRPr sz="8300" kern="1200">
        <a:solidFill>
          <a:schemeClr val="tx1"/>
        </a:solidFill>
        <a:latin typeface="Calibri" charset="0"/>
        <a:ea typeface="ヒラギノ角ゴ Pro W3" charset="0"/>
        <a:cs typeface="ヒラギノ角ゴ Pro W3" charset="0"/>
      </a:defRPr>
    </a:lvl9pPr>
  </p:defaultTextStyle>
  <p:extLst>
    <p:ext uri="{EFAFB233-063F-42B5-8137-9DF3F51BA10A}">
      <p15:sldGuideLst xmlns:p15="http://schemas.microsoft.com/office/powerpoint/2012/main">
        <p15:guide id="1" orient="horz" pos="25583" userDrawn="1">
          <p15:clr>
            <a:srgbClr val="A4A3A4"/>
          </p15:clr>
        </p15:guide>
        <p15:guide id="2" orient="horz" pos="2709" userDrawn="1">
          <p15:clr>
            <a:srgbClr val="A4A3A4"/>
          </p15:clr>
        </p15:guide>
        <p15:guide id="3" orient="horz" pos="3615" userDrawn="1">
          <p15:clr>
            <a:srgbClr val="A4A3A4"/>
          </p15:clr>
        </p15:guide>
        <p15:guide id="4" pos="912" userDrawn="1">
          <p15:clr>
            <a:srgbClr val="A4A3A4"/>
          </p15:clr>
        </p15:guide>
        <p15:guide id="5" pos="1815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sine Stück" initials="GS" lastIdx="8" clrIdx="0">
    <p:extLst>
      <p:ext uri="{19B8F6BF-5375-455C-9EA6-DF929625EA0E}">
        <p15:presenceInfo xmlns:p15="http://schemas.microsoft.com/office/powerpoint/2012/main" userId="S::gesine.stueck@dsn-online.de::17379e6f-8673-4adf-83aa-b6ee76e2cc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5978"/>
    <a:srgbClr val="00A1A9"/>
    <a:srgbClr val="009FD8"/>
    <a:srgbClr val="41B3DC"/>
    <a:srgbClr val="3B96B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0BDECC-39F6-4469-9F42-7E2528524EF3}" v="3" dt="2025-06-04T09:24:39.8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6" d="100"/>
          <a:sy n="16" d="100"/>
        </p:scale>
        <p:origin x="3222" y="84"/>
      </p:cViewPr>
      <p:guideLst>
        <p:guide orient="horz" pos="25583"/>
        <p:guide orient="horz" pos="2709"/>
        <p:guide orient="horz" pos="3615"/>
        <p:guide pos="912"/>
        <p:guide pos="1815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sine Stück" userId="17379e6f-8673-4adf-83aa-b6ee76e2cc82" providerId="ADAL" clId="{DE0BDECC-39F6-4469-9F42-7E2528524EF3}"/>
    <pc:docChg chg="custSel modSld">
      <pc:chgData name="Gesine Stück" userId="17379e6f-8673-4adf-83aa-b6ee76e2cc82" providerId="ADAL" clId="{DE0BDECC-39F6-4469-9F42-7E2528524EF3}" dt="2025-06-04T09:24:50.754" v="14" actId="167"/>
      <pc:docMkLst>
        <pc:docMk/>
      </pc:docMkLst>
      <pc:sldChg chg="addSp delSp modSp mod">
        <pc:chgData name="Gesine Stück" userId="17379e6f-8673-4adf-83aa-b6ee76e2cc82" providerId="ADAL" clId="{DE0BDECC-39F6-4469-9F42-7E2528524EF3}" dt="2025-06-04T09:24:37.509" v="10"/>
        <pc:sldMkLst>
          <pc:docMk/>
          <pc:sldMk cId="0" sldId="256"/>
        </pc:sldMkLst>
        <pc:grpChg chg="del">
          <ac:chgData name="Gesine Stück" userId="17379e6f-8673-4adf-83aa-b6ee76e2cc82" providerId="ADAL" clId="{DE0BDECC-39F6-4469-9F42-7E2528524EF3}" dt="2025-06-04T09:24:26.880" v="8" actId="478"/>
          <ac:grpSpMkLst>
            <pc:docMk/>
            <pc:sldMk cId="0" sldId="256"/>
            <ac:grpSpMk id="4" creationId="{8CF0586D-F726-4BB7-057F-1B23A18A7185}"/>
          </ac:grpSpMkLst>
        </pc:grpChg>
        <pc:picChg chg="add mod">
          <ac:chgData name="Gesine Stück" userId="17379e6f-8673-4adf-83aa-b6ee76e2cc82" providerId="ADAL" clId="{DE0BDECC-39F6-4469-9F42-7E2528524EF3}" dt="2025-06-04T09:24:37.509" v="10"/>
          <ac:picMkLst>
            <pc:docMk/>
            <pc:sldMk cId="0" sldId="256"/>
            <ac:picMk id="7" creationId="{A36D9E08-342B-1AC3-35A6-C941EEAD6E97}"/>
          </ac:picMkLst>
        </pc:picChg>
      </pc:sldChg>
      <pc:sldChg chg="addSp delSp modSp mod">
        <pc:chgData name="Gesine Stück" userId="17379e6f-8673-4adf-83aa-b6ee76e2cc82" providerId="ADAL" clId="{DE0BDECC-39F6-4469-9F42-7E2528524EF3}" dt="2025-06-04T09:24:50.754" v="14" actId="167"/>
        <pc:sldMkLst>
          <pc:docMk/>
          <pc:sldMk cId="678861224" sldId="257"/>
        </pc:sldMkLst>
        <pc:grpChg chg="del">
          <ac:chgData name="Gesine Stück" userId="17379e6f-8673-4adf-83aa-b6ee76e2cc82" providerId="ADAL" clId="{DE0BDECC-39F6-4469-9F42-7E2528524EF3}" dt="2025-06-04T09:24:30.514" v="9" actId="478"/>
          <ac:grpSpMkLst>
            <pc:docMk/>
            <pc:sldMk cId="678861224" sldId="257"/>
            <ac:grpSpMk id="17" creationId="{CAC8B382-E669-8A14-1036-807DCC73D258}"/>
          </ac:grpSpMkLst>
        </pc:grpChg>
        <pc:picChg chg="add mod ord">
          <ac:chgData name="Gesine Stück" userId="17379e6f-8673-4adf-83aa-b6ee76e2cc82" providerId="ADAL" clId="{DE0BDECC-39F6-4469-9F42-7E2528524EF3}" dt="2025-06-04T09:24:50.754" v="14" actId="167"/>
          <ac:picMkLst>
            <pc:docMk/>
            <pc:sldMk cId="678861224" sldId="257"/>
            <ac:picMk id="21" creationId="{7E6586BB-08DE-A44C-2088-7714A1C0C50F}"/>
          </ac:picMkLst>
        </pc:picChg>
      </pc:sldChg>
      <pc:sldChg chg="addSp delSp modSp mod">
        <pc:chgData name="Gesine Stück" userId="17379e6f-8673-4adf-83aa-b6ee76e2cc82" providerId="ADAL" clId="{DE0BDECC-39F6-4469-9F42-7E2528524EF3}" dt="2025-06-04T09:24:21.278" v="7" actId="14100"/>
        <pc:sldMkLst>
          <pc:docMk/>
          <pc:sldMk cId="2545786117" sldId="259"/>
        </pc:sldMkLst>
        <pc:grpChg chg="del">
          <ac:chgData name="Gesine Stück" userId="17379e6f-8673-4adf-83aa-b6ee76e2cc82" providerId="ADAL" clId="{DE0BDECC-39F6-4469-9F42-7E2528524EF3}" dt="2025-06-04T09:24:11.714" v="3" actId="478"/>
          <ac:grpSpMkLst>
            <pc:docMk/>
            <pc:sldMk cId="2545786117" sldId="259"/>
            <ac:grpSpMk id="4" creationId="{18045BB3-6DF7-735E-757F-B9A59B79B2EF}"/>
          </ac:grpSpMkLst>
        </pc:grpChg>
        <pc:picChg chg="add mod">
          <ac:chgData name="Gesine Stück" userId="17379e6f-8673-4adf-83aa-b6ee76e2cc82" providerId="ADAL" clId="{DE0BDECC-39F6-4469-9F42-7E2528524EF3}" dt="2025-06-04T09:24:21.278" v="7" actId="14100"/>
          <ac:picMkLst>
            <pc:docMk/>
            <pc:sldMk cId="2545786117" sldId="259"/>
            <ac:picMk id="10" creationId="{861447E0-4483-8EA8-535A-8A828E13B5E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5AEAAB-ACBA-41E0-A837-290F1CC690E2}" type="datetimeFigureOut">
              <a:rPr lang="de-DE" smtClean="0"/>
              <a:t>04.06.2025</a:t>
            </a:fld>
            <a:endParaRPr lang="de-DE"/>
          </a:p>
        </p:txBody>
      </p:sp>
      <p:sp>
        <p:nvSpPr>
          <p:cNvPr id="4" name="Folienbildplatzhalt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5282E8-6F99-4729-BE61-33458A4BFD1B}" type="slidenum">
              <a:rPr lang="de-DE" smtClean="0"/>
              <a:t>‹Nr.›</a:t>
            </a:fld>
            <a:endParaRPr lang="de-DE"/>
          </a:p>
        </p:txBody>
      </p:sp>
    </p:spTree>
    <p:extLst>
      <p:ext uri="{BB962C8B-B14F-4D97-AF65-F5344CB8AC3E}">
        <p14:creationId xmlns:p14="http://schemas.microsoft.com/office/powerpoint/2010/main" val="1145537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E65282E8-6F99-4729-BE61-33458A4BFD1B}" type="slidenum">
              <a:rPr lang="de-DE" smtClean="0"/>
              <a:t>2</a:t>
            </a:fld>
            <a:endParaRPr lang="de-DE"/>
          </a:p>
        </p:txBody>
      </p:sp>
    </p:spTree>
    <p:extLst>
      <p:ext uri="{BB962C8B-B14F-4D97-AF65-F5344CB8AC3E}">
        <p14:creationId xmlns:p14="http://schemas.microsoft.com/office/powerpoint/2010/main" val="324799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2270285" y="13297407"/>
            <a:ext cx="25729882" cy="9175406"/>
          </a:xfrm>
        </p:spPr>
        <p:txBody>
          <a:bodyPr/>
          <a:lstStyle/>
          <a:p>
            <a:r>
              <a:rPr lang="en-GB"/>
              <a:t>Click to edit Master title style</a:t>
            </a:r>
            <a:endParaRPr lang="de-DE"/>
          </a:p>
        </p:txBody>
      </p:sp>
      <p:sp>
        <p:nvSpPr>
          <p:cNvPr id="3" name="Untertitel 2"/>
          <p:cNvSpPr>
            <a:spLocks noGrp="1"/>
          </p:cNvSpPr>
          <p:nvPr>
            <p:ph type="subTitle" idx="1"/>
          </p:nvPr>
        </p:nvSpPr>
        <p:spPr>
          <a:xfrm>
            <a:off x="4540568" y="24256365"/>
            <a:ext cx="21189315" cy="10939145"/>
          </a:xfrm>
        </p:spPr>
        <p:txBody>
          <a:bodyPr/>
          <a:lstStyle>
            <a:lvl1pPr marL="0" indent="0" algn="ctr">
              <a:buNone/>
              <a:defRPr>
                <a:solidFill>
                  <a:schemeClr val="tx1">
                    <a:tint val="75000"/>
                  </a:schemeClr>
                </a:solidFill>
              </a:defRPr>
            </a:lvl1pPr>
            <a:lvl2pPr marL="2097671" indent="0" algn="ctr">
              <a:buNone/>
              <a:defRPr>
                <a:solidFill>
                  <a:schemeClr val="tx1">
                    <a:tint val="75000"/>
                  </a:schemeClr>
                </a:solidFill>
              </a:defRPr>
            </a:lvl2pPr>
            <a:lvl3pPr marL="4195343" indent="0" algn="ctr">
              <a:buNone/>
              <a:defRPr>
                <a:solidFill>
                  <a:schemeClr val="tx1">
                    <a:tint val="75000"/>
                  </a:schemeClr>
                </a:solidFill>
              </a:defRPr>
            </a:lvl3pPr>
            <a:lvl4pPr marL="6293013" indent="0" algn="ctr">
              <a:buNone/>
              <a:defRPr>
                <a:solidFill>
                  <a:schemeClr val="tx1">
                    <a:tint val="75000"/>
                  </a:schemeClr>
                </a:solidFill>
              </a:defRPr>
            </a:lvl4pPr>
            <a:lvl5pPr marL="8390685" indent="0" algn="ctr">
              <a:buNone/>
              <a:defRPr>
                <a:solidFill>
                  <a:schemeClr val="tx1">
                    <a:tint val="75000"/>
                  </a:schemeClr>
                </a:solidFill>
              </a:defRPr>
            </a:lvl5pPr>
            <a:lvl6pPr marL="10488356" indent="0" algn="ctr">
              <a:buNone/>
              <a:defRPr>
                <a:solidFill>
                  <a:schemeClr val="tx1">
                    <a:tint val="75000"/>
                  </a:schemeClr>
                </a:solidFill>
              </a:defRPr>
            </a:lvl6pPr>
            <a:lvl7pPr marL="12586027" indent="0" algn="ctr">
              <a:buNone/>
              <a:defRPr>
                <a:solidFill>
                  <a:schemeClr val="tx1">
                    <a:tint val="75000"/>
                  </a:schemeClr>
                </a:solidFill>
              </a:defRPr>
            </a:lvl7pPr>
            <a:lvl8pPr marL="14683699" indent="0" algn="ctr">
              <a:buNone/>
              <a:defRPr>
                <a:solidFill>
                  <a:schemeClr val="tx1">
                    <a:tint val="75000"/>
                  </a:schemeClr>
                </a:solidFill>
              </a:defRPr>
            </a:lvl8pPr>
            <a:lvl9pPr marL="16781369" indent="0" algn="ctr">
              <a:buNone/>
              <a:defRPr>
                <a:solidFill>
                  <a:schemeClr val="tx1">
                    <a:tint val="75000"/>
                  </a:schemeClr>
                </a:solidFill>
              </a:defRPr>
            </a:lvl9pPr>
          </a:lstStyle>
          <a:p>
            <a:r>
              <a:rPr lang="en-GB"/>
              <a:t>Click to edit Master subtitle style</a:t>
            </a:r>
            <a:endParaRPr lang="de-DE"/>
          </a:p>
        </p:txBody>
      </p:sp>
      <p:sp>
        <p:nvSpPr>
          <p:cNvPr id="4" name="Datumsplatzhalter 3"/>
          <p:cNvSpPr>
            <a:spLocks noGrp="1"/>
          </p:cNvSpPr>
          <p:nvPr>
            <p:ph type="dt" sz="half" idx="10"/>
          </p:nvPr>
        </p:nvSpPr>
        <p:spPr/>
        <p:txBody>
          <a:bodyPr/>
          <a:lstStyle>
            <a:lvl1pPr>
              <a:defRPr/>
            </a:lvl1pPr>
          </a:lstStyle>
          <a:p>
            <a:pPr>
              <a:defRPr/>
            </a:pPr>
            <a:fld id="{CC837E94-D339-8748-A617-5F0C50FDEF43}" type="datetimeFigureOut">
              <a:rPr lang="de-DE"/>
              <a:pPr>
                <a:defRPr/>
              </a:pPr>
              <a:t>04.06.2025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50AFEA19-8206-AB44-86F2-3003B671A0DB}" type="slidenum">
              <a:rPr lang="de-DE"/>
              <a:pPr>
                <a:defRPr/>
              </a:pPr>
              <a:t>‹Nr.›</a:t>
            </a:fld>
            <a:endParaRPr lang="de-DE"/>
          </a:p>
        </p:txBody>
      </p:sp>
    </p:spTree>
    <p:extLst>
      <p:ext uri="{BB962C8B-B14F-4D97-AF65-F5344CB8AC3E}">
        <p14:creationId xmlns:p14="http://schemas.microsoft.com/office/powerpoint/2010/main" val="240407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Click to edit Master title style</a:t>
            </a:r>
            <a:endParaRPr lang="de-DE"/>
          </a:p>
        </p:txBody>
      </p:sp>
      <p:sp>
        <p:nvSpPr>
          <p:cNvPr id="3" name="Vertikaler Textplatzhalt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DE"/>
          </a:p>
        </p:txBody>
      </p:sp>
      <p:sp>
        <p:nvSpPr>
          <p:cNvPr id="4" name="Datumsplatzhalter 3"/>
          <p:cNvSpPr>
            <a:spLocks noGrp="1"/>
          </p:cNvSpPr>
          <p:nvPr>
            <p:ph type="dt" sz="half" idx="10"/>
          </p:nvPr>
        </p:nvSpPr>
        <p:spPr/>
        <p:txBody>
          <a:bodyPr/>
          <a:lstStyle>
            <a:lvl1pPr>
              <a:defRPr/>
            </a:lvl1pPr>
          </a:lstStyle>
          <a:p>
            <a:pPr>
              <a:defRPr/>
            </a:pPr>
            <a:fld id="{43FD2A3C-A3E3-974D-AC15-EF6E3BD95192}" type="datetimeFigureOut">
              <a:rPr lang="de-DE"/>
              <a:pPr>
                <a:defRPr/>
              </a:pPr>
              <a:t>04.06.2025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BA3549A-1CD6-6B48-97DD-96FCA1052A78}" type="slidenum">
              <a:rPr lang="de-DE"/>
              <a:pPr>
                <a:defRPr/>
              </a:pPr>
              <a:t>‹Nr.›</a:t>
            </a:fld>
            <a:endParaRPr lang="de-DE"/>
          </a:p>
        </p:txBody>
      </p:sp>
    </p:spTree>
    <p:extLst>
      <p:ext uri="{BB962C8B-B14F-4D97-AF65-F5344CB8AC3E}">
        <p14:creationId xmlns:p14="http://schemas.microsoft.com/office/powerpoint/2010/main" val="4269471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575508" y="10800424"/>
            <a:ext cx="22524158" cy="230039122"/>
          </a:xfrm>
        </p:spPr>
        <p:txBody>
          <a:bodyPr vert="eaVert"/>
          <a:lstStyle/>
          <a:p>
            <a:r>
              <a:rPr lang="en-GB"/>
              <a:t>Click to edit Master title style</a:t>
            </a:r>
            <a:endParaRPr lang="de-DE"/>
          </a:p>
        </p:txBody>
      </p:sp>
      <p:sp>
        <p:nvSpPr>
          <p:cNvPr id="3" name="Vertikaler Textplatzhalter 2"/>
          <p:cNvSpPr>
            <a:spLocks noGrp="1"/>
          </p:cNvSpPr>
          <p:nvPr>
            <p:ph type="body" orient="vert" idx="1"/>
          </p:nvPr>
        </p:nvSpPr>
        <p:spPr>
          <a:xfrm>
            <a:off x="5003035" y="10800424"/>
            <a:ext cx="67067966" cy="230039122"/>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DE"/>
          </a:p>
        </p:txBody>
      </p:sp>
      <p:sp>
        <p:nvSpPr>
          <p:cNvPr id="4" name="Datumsplatzhalter 3"/>
          <p:cNvSpPr>
            <a:spLocks noGrp="1"/>
          </p:cNvSpPr>
          <p:nvPr>
            <p:ph type="dt" sz="half" idx="10"/>
          </p:nvPr>
        </p:nvSpPr>
        <p:spPr/>
        <p:txBody>
          <a:bodyPr/>
          <a:lstStyle>
            <a:lvl1pPr>
              <a:defRPr/>
            </a:lvl1pPr>
          </a:lstStyle>
          <a:p>
            <a:pPr>
              <a:defRPr/>
            </a:pPr>
            <a:fld id="{1E6815EB-8155-C440-A7C2-73B86D9B9B89}" type="datetimeFigureOut">
              <a:rPr lang="de-DE"/>
              <a:pPr>
                <a:defRPr/>
              </a:pPr>
              <a:t>04.06.2025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6F9EBDE-A163-7C4C-957E-7BA34B2D02E3}" type="slidenum">
              <a:rPr lang="de-DE"/>
              <a:pPr>
                <a:defRPr/>
              </a:pPr>
              <a:t>‹Nr.›</a:t>
            </a:fld>
            <a:endParaRPr lang="de-DE"/>
          </a:p>
        </p:txBody>
      </p:sp>
    </p:spTree>
    <p:extLst>
      <p:ext uri="{BB962C8B-B14F-4D97-AF65-F5344CB8AC3E}">
        <p14:creationId xmlns:p14="http://schemas.microsoft.com/office/powerpoint/2010/main" val="479399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Click to edit Master title style</a:t>
            </a:r>
            <a:endParaRPr lang="de-DE"/>
          </a:p>
        </p:txBody>
      </p:sp>
      <p:sp>
        <p:nvSpPr>
          <p:cNvPr id="3" name="Inhaltsplatzhalt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DE"/>
          </a:p>
        </p:txBody>
      </p:sp>
      <p:sp>
        <p:nvSpPr>
          <p:cNvPr id="4" name="Datumsplatzhalter 3"/>
          <p:cNvSpPr>
            <a:spLocks noGrp="1"/>
          </p:cNvSpPr>
          <p:nvPr>
            <p:ph type="dt" sz="half" idx="10"/>
          </p:nvPr>
        </p:nvSpPr>
        <p:spPr/>
        <p:txBody>
          <a:bodyPr/>
          <a:lstStyle>
            <a:lvl1pPr>
              <a:defRPr/>
            </a:lvl1pPr>
          </a:lstStyle>
          <a:p>
            <a:pPr>
              <a:defRPr/>
            </a:pPr>
            <a:fld id="{8FA36DFA-AD40-C74C-8D29-923B621CF6B0}" type="datetimeFigureOut">
              <a:rPr lang="de-DE"/>
              <a:pPr>
                <a:defRPr/>
              </a:pPr>
              <a:t>04.06.2025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4004E6E3-B8F6-9443-873D-EAA410F3EA63}" type="slidenum">
              <a:rPr lang="de-DE"/>
              <a:pPr>
                <a:defRPr/>
              </a:pPr>
              <a:t>‹Nr.›</a:t>
            </a:fld>
            <a:endParaRPr lang="de-DE"/>
          </a:p>
        </p:txBody>
      </p:sp>
    </p:spTree>
    <p:extLst>
      <p:ext uri="{BB962C8B-B14F-4D97-AF65-F5344CB8AC3E}">
        <p14:creationId xmlns:p14="http://schemas.microsoft.com/office/powerpoint/2010/main" val="1935287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91158" y="27506403"/>
            <a:ext cx="25729882" cy="8501619"/>
          </a:xfrm>
        </p:spPr>
        <p:txBody>
          <a:bodyPr anchor="t"/>
          <a:lstStyle>
            <a:lvl1pPr algn="l">
              <a:defRPr sz="18396" b="1" cap="all"/>
            </a:lvl1pPr>
          </a:lstStyle>
          <a:p>
            <a:r>
              <a:rPr lang="en-GB"/>
              <a:t>Click to edit Master title style</a:t>
            </a:r>
            <a:endParaRPr lang="de-DE"/>
          </a:p>
        </p:txBody>
      </p:sp>
      <p:sp>
        <p:nvSpPr>
          <p:cNvPr id="3" name="Textplatzhalter 2"/>
          <p:cNvSpPr>
            <a:spLocks noGrp="1"/>
          </p:cNvSpPr>
          <p:nvPr>
            <p:ph type="body" idx="1"/>
          </p:nvPr>
        </p:nvSpPr>
        <p:spPr>
          <a:xfrm>
            <a:off x="2391158" y="18142738"/>
            <a:ext cx="25729882" cy="9363668"/>
          </a:xfrm>
        </p:spPr>
        <p:txBody>
          <a:bodyPr anchor="b"/>
          <a:lstStyle>
            <a:lvl1pPr marL="0" indent="0">
              <a:buNone/>
              <a:defRPr sz="9198">
                <a:solidFill>
                  <a:schemeClr val="tx1">
                    <a:tint val="75000"/>
                  </a:schemeClr>
                </a:solidFill>
              </a:defRPr>
            </a:lvl1pPr>
            <a:lvl2pPr marL="2097671" indent="0">
              <a:buNone/>
              <a:defRPr sz="8298">
                <a:solidFill>
                  <a:schemeClr val="tx1">
                    <a:tint val="75000"/>
                  </a:schemeClr>
                </a:solidFill>
              </a:defRPr>
            </a:lvl2pPr>
            <a:lvl3pPr marL="4195343" indent="0">
              <a:buNone/>
              <a:defRPr sz="7299">
                <a:solidFill>
                  <a:schemeClr val="tx1">
                    <a:tint val="75000"/>
                  </a:schemeClr>
                </a:solidFill>
              </a:defRPr>
            </a:lvl3pPr>
            <a:lvl4pPr marL="6293013" indent="0">
              <a:buNone/>
              <a:defRPr sz="6399">
                <a:solidFill>
                  <a:schemeClr val="tx1">
                    <a:tint val="75000"/>
                  </a:schemeClr>
                </a:solidFill>
              </a:defRPr>
            </a:lvl4pPr>
            <a:lvl5pPr marL="8390685" indent="0">
              <a:buNone/>
              <a:defRPr sz="6399">
                <a:solidFill>
                  <a:schemeClr val="tx1">
                    <a:tint val="75000"/>
                  </a:schemeClr>
                </a:solidFill>
              </a:defRPr>
            </a:lvl5pPr>
            <a:lvl6pPr marL="10488356" indent="0">
              <a:buNone/>
              <a:defRPr sz="6399">
                <a:solidFill>
                  <a:schemeClr val="tx1">
                    <a:tint val="75000"/>
                  </a:schemeClr>
                </a:solidFill>
              </a:defRPr>
            </a:lvl6pPr>
            <a:lvl7pPr marL="12586027" indent="0">
              <a:buNone/>
              <a:defRPr sz="6399">
                <a:solidFill>
                  <a:schemeClr val="tx1">
                    <a:tint val="75000"/>
                  </a:schemeClr>
                </a:solidFill>
              </a:defRPr>
            </a:lvl7pPr>
            <a:lvl8pPr marL="14683699" indent="0">
              <a:buNone/>
              <a:defRPr sz="6399">
                <a:solidFill>
                  <a:schemeClr val="tx1">
                    <a:tint val="75000"/>
                  </a:schemeClr>
                </a:solidFill>
              </a:defRPr>
            </a:lvl8pPr>
            <a:lvl9pPr marL="16781369" indent="0">
              <a:buNone/>
              <a:defRPr sz="6399">
                <a:solidFill>
                  <a:schemeClr val="tx1">
                    <a:tint val="75000"/>
                  </a:schemeClr>
                </a:solidFill>
              </a:defRPr>
            </a:lvl9pPr>
          </a:lstStyle>
          <a:p>
            <a:pPr lvl="0"/>
            <a:r>
              <a:rPr lang="en-GB"/>
              <a:t>Click to edit Master text styles</a:t>
            </a:r>
          </a:p>
        </p:txBody>
      </p:sp>
      <p:sp>
        <p:nvSpPr>
          <p:cNvPr id="4" name="Datumsplatzhalter 3"/>
          <p:cNvSpPr>
            <a:spLocks noGrp="1"/>
          </p:cNvSpPr>
          <p:nvPr>
            <p:ph type="dt" sz="half" idx="10"/>
          </p:nvPr>
        </p:nvSpPr>
        <p:spPr/>
        <p:txBody>
          <a:bodyPr/>
          <a:lstStyle>
            <a:lvl1pPr>
              <a:defRPr/>
            </a:lvl1pPr>
          </a:lstStyle>
          <a:p>
            <a:pPr>
              <a:defRPr/>
            </a:pPr>
            <a:fld id="{08254250-1A51-2646-A9C4-1A6847BFD4A5}" type="datetimeFigureOut">
              <a:rPr lang="de-DE"/>
              <a:pPr>
                <a:defRPr/>
              </a:pPr>
              <a:t>04.06.2025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4295E60-593C-5143-83FD-7E9A92A1D38D}" type="slidenum">
              <a:rPr lang="de-DE"/>
              <a:pPr>
                <a:defRPr/>
              </a:pPr>
              <a:t>‹Nr.›</a:t>
            </a:fld>
            <a:endParaRPr lang="de-DE"/>
          </a:p>
        </p:txBody>
      </p:sp>
    </p:spTree>
    <p:extLst>
      <p:ext uri="{BB962C8B-B14F-4D97-AF65-F5344CB8AC3E}">
        <p14:creationId xmlns:p14="http://schemas.microsoft.com/office/powerpoint/2010/main" val="2075553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Click to edit Master title style</a:t>
            </a:r>
            <a:endParaRPr lang="de-DE"/>
          </a:p>
        </p:txBody>
      </p:sp>
      <p:sp>
        <p:nvSpPr>
          <p:cNvPr id="3" name="Inhaltsplatzhalter 2"/>
          <p:cNvSpPr>
            <a:spLocks noGrp="1"/>
          </p:cNvSpPr>
          <p:nvPr>
            <p:ph sz="half" idx="1"/>
          </p:nvPr>
        </p:nvSpPr>
        <p:spPr>
          <a:xfrm>
            <a:off x="5003033" y="62909999"/>
            <a:ext cx="44796061" cy="177929550"/>
          </a:xfrm>
        </p:spPr>
        <p:txBody>
          <a:bodyPr/>
          <a:lstStyle>
            <a:lvl1pPr>
              <a:defRPr sz="12797"/>
            </a:lvl1pPr>
            <a:lvl2pPr>
              <a:defRPr sz="10998"/>
            </a:lvl2pPr>
            <a:lvl3pPr>
              <a:defRPr sz="9198"/>
            </a:lvl3pPr>
            <a:lvl4pPr>
              <a:defRPr sz="8298"/>
            </a:lvl4pPr>
            <a:lvl5pPr>
              <a:defRPr sz="8298"/>
            </a:lvl5pPr>
            <a:lvl6pPr>
              <a:defRPr sz="8298"/>
            </a:lvl6pPr>
            <a:lvl7pPr>
              <a:defRPr sz="8298"/>
            </a:lvl7pPr>
            <a:lvl8pPr>
              <a:defRPr sz="8298"/>
            </a:lvl8pPr>
            <a:lvl9pPr>
              <a:defRPr sz="829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DE"/>
          </a:p>
        </p:txBody>
      </p:sp>
      <p:sp>
        <p:nvSpPr>
          <p:cNvPr id="4" name="Inhaltsplatzhalter 3"/>
          <p:cNvSpPr>
            <a:spLocks noGrp="1"/>
          </p:cNvSpPr>
          <p:nvPr>
            <p:ph sz="half" idx="2"/>
          </p:nvPr>
        </p:nvSpPr>
        <p:spPr>
          <a:xfrm>
            <a:off x="50303603" y="62909999"/>
            <a:ext cx="44796061" cy="177929550"/>
          </a:xfrm>
        </p:spPr>
        <p:txBody>
          <a:bodyPr/>
          <a:lstStyle>
            <a:lvl1pPr>
              <a:defRPr sz="12797"/>
            </a:lvl1pPr>
            <a:lvl2pPr>
              <a:defRPr sz="10998"/>
            </a:lvl2pPr>
            <a:lvl3pPr>
              <a:defRPr sz="9198"/>
            </a:lvl3pPr>
            <a:lvl4pPr>
              <a:defRPr sz="8298"/>
            </a:lvl4pPr>
            <a:lvl5pPr>
              <a:defRPr sz="8298"/>
            </a:lvl5pPr>
            <a:lvl6pPr>
              <a:defRPr sz="8298"/>
            </a:lvl6pPr>
            <a:lvl7pPr>
              <a:defRPr sz="8298"/>
            </a:lvl7pPr>
            <a:lvl8pPr>
              <a:defRPr sz="8298"/>
            </a:lvl8pPr>
            <a:lvl9pPr>
              <a:defRPr sz="829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DE"/>
          </a:p>
        </p:txBody>
      </p:sp>
      <p:sp>
        <p:nvSpPr>
          <p:cNvPr id="5" name="Datumsplatzhalter 3"/>
          <p:cNvSpPr>
            <a:spLocks noGrp="1"/>
          </p:cNvSpPr>
          <p:nvPr>
            <p:ph type="dt" sz="half" idx="10"/>
          </p:nvPr>
        </p:nvSpPr>
        <p:spPr/>
        <p:txBody>
          <a:bodyPr/>
          <a:lstStyle>
            <a:lvl1pPr>
              <a:defRPr/>
            </a:lvl1pPr>
          </a:lstStyle>
          <a:p>
            <a:pPr>
              <a:defRPr/>
            </a:pPr>
            <a:fld id="{DBFF4B75-78E4-904E-A47D-EB2A67BEB99D}" type="datetimeFigureOut">
              <a:rPr lang="de-DE"/>
              <a:pPr>
                <a:defRPr/>
              </a:pPr>
              <a:t>04.06.2025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FA0F60D0-3288-764A-8862-854B43B79AFB}" type="slidenum">
              <a:rPr lang="de-DE"/>
              <a:pPr>
                <a:defRPr/>
              </a:pPr>
              <a:t>‹Nr.›</a:t>
            </a:fld>
            <a:endParaRPr lang="de-DE"/>
          </a:p>
        </p:txBody>
      </p:sp>
    </p:spTree>
    <p:extLst>
      <p:ext uri="{BB962C8B-B14F-4D97-AF65-F5344CB8AC3E}">
        <p14:creationId xmlns:p14="http://schemas.microsoft.com/office/powerpoint/2010/main" val="5603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1513523" y="1714200"/>
            <a:ext cx="27243405" cy="7134226"/>
          </a:xfrm>
        </p:spPr>
        <p:txBody>
          <a:bodyPr/>
          <a:lstStyle>
            <a:lvl1pPr>
              <a:defRPr/>
            </a:lvl1pPr>
          </a:lstStyle>
          <a:p>
            <a:r>
              <a:rPr lang="en-GB"/>
              <a:t>Click to edit Master title style</a:t>
            </a:r>
            <a:endParaRPr lang="de-DE"/>
          </a:p>
        </p:txBody>
      </p:sp>
      <p:sp>
        <p:nvSpPr>
          <p:cNvPr id="3" name="Textplatzhalter 2"/>
          <p:cNvSpPr>
            <a:spLocks noGrp="1"/>
          </p:cNvSpPr>
          <p:nvPr>
            <p:ph type="body" idx="1"/>
          </p:nvPr>
        </p:nvSpPr>
        <p:spPr>
          <a:xfrm>
            <a:off x="1513523" y="9581664"/>
            <a:ext cx="13374706" cy="3993181"/>
          </a:xfrm>
        </p:spPr>
        <p:txBody>
          <a:bodyPr anchor="b"/>
          <a:lstStyle>
            <a:lvl1pPr marL="0" indent="0">
              <a:buNone/>
              <a:defRPr sz="10998" b="1"/>
            </a:lvl1pPr>
            <a:lvl2pPr marL="2097671" indent="0">
              <a:buNone/>
              <a:defRPr sz="9198" b="1"/>
            </a:lvl2pPr>
            <a:lvl3pPr marL="4195343" indent="0">
              <a:buNone/>
              <a:defRPr sz="8298" b="1"/>
            </a:lvl3pPr>
            <a:lvl4pPr marL="6293013" indent="0">
              <a:buNone/>
              <a:defRPr sz="7299" b="1"/>
            </a:lvl4pPr>
            <a:lvl5pPr marL="8390685" indent="0">
              <a:buNone/>
              <a:defRPr sz="7299" b="1"/>
            </a:lvl5pPr>
            <a:lvl6pPr marL="10488356" indent="0">
              <a:buNone/>
              <a:defRPr sz="7299" b="1"/>
            </a:lvl6pPr>
            <a:lvl7pPr marL="12586027" indent="0">
              <a:buNone/>
              <a:defRPr sz="7299" b="1"/>
            </a:lvl7pPr>
            <a:lvl8pPr marL="14683699" indent="0">
              <a:buNone/>
              <a:defRPr sz="7299" b="1"/>
            </a:lvl8pPr>
            <a:lvl9pPr marL="16781369" indent="0">
              <a:buNone/>
              <a:defRPr sz="7299" b="1"/>
            </a:lvl9pPr>
          </a:lstStyle>
          <a:p>
            <a:pPr lvl="0"/>
            <a:r>
              <a:rPr lang="en-GB"/>
              <a:t>Click to edit Master text styles</a:t>
            </a:r>
          </a:p>
        </p:txBody>
      </p:sp>
      <p:sp>
        <p:nvSpPr>
          <p:cNvPr id="4" name="Inhaltsplatzhalter 3"/>
          <p:cNvSpPr>
            <a:spLocks noGrp="1"/>
          </p:cNvSpPr>
          <p:nvPr>
            <p:ph sz="half" idx="2"/>
          </p:nvPr>
        </p:nvSpPr>
        <p:spPr>
          <a:xfrm>
            <a:off x="1513523" y="13574845"/>
            <a:ext cx="13374706" cy="24662623"/>
          </a:xfrm>
        </p:spPr>
        <p:txBody>
          <a:bodyPr/>
          <a:lstStyle>
            <a:lvl1pPr>
              <a:defRPr sz="10998"/>
            </a:lvl1pPr>
            <a:lvl2pPr>
              <a:defRPr sz="9198"/>
            </a:lvl2pPr>
            <a:lvl3pPr>
              <a:defRPr sz="8298"/>
            </a:lvl3pPr>
            <a:lvl4pPr>
              <a:defRPr sz="7299"/>
            </a:lvl4pPr>
            <a:lvl5pPr>
              <a:defRPr sz="7299"/>
            </a:lvl5pPr>
            <a:lvl6pPr>
              <a:defRPr sz="7299"/>
            </a:lvl6pPr>
            <a:lvl7pPr>
              <a:defRPr sz="7299"/>
            </a:lvl7pPr>
            <a:lvl8pPr>
              <a:defRPr sz="7299"/>
            </a:lvl8pPr>
            <a:lvl9pPr>
              <a:defRPr sz="7299"/>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DE"/>
          </a:p>
        </p:txBody>
      </p:sp>
      <p:sp>
        <p:nvSpPr>
          <p:cNvPr id="5" name="Textplatzhalter 4"/>
          <p:cNvSpPr>
            <a:spLocks noGrp="1"/>
          </p:cNvSpPr>
          <p:nvPr>
            <p:ph type="body" sz="quarter" idx="3"/>
          </p:nvPr>
        </p:nvSpPr>
        <p:spPr>
          <a:xfrm>
            <a:off x="15376970" y="9581664"/>
            <a:ext cx="13379959" cy="3993181"/>
          </a:xfrm>
        </p:spPr>
        <p:txBody>
          <a:bodyPr anchor="b"/>
          <a:lstStyle>
            <a:lvl1pPr marL="0" indent="0">
              <a:buNone/>
              <a:defRPr sz="10998" b="1"/>
            </a:lvl1pPr>
            <a:lvl2pPr marL="2097671" indent="0">
              <a:buNone/>
              <a:defRPr sz="9198" b="1"/>
            </a:lvl2pPr>
            <a:lvl3pPr marL="4195343" indent="0">
              <a:buNone/>
              <a:defRPr sz="8298" b="1"/>
            </a:lvl3pPr>
            <a:lvl4pPr marL="6293013" indent="0">
              <a:buNone/>
              <a:defRPr sz="7299" b="1"/>
            </a:lvl4pPr>
            <a:lvl5pPr marL="8390685" indent="0">
              <a:buNone/>
              <a:defRPr sz="7299" b="1"/>
            </a:lvl5pPr>
            <a:lvl6pPr marL="10488356" indent="0">
              <a:buNone/>
              <a:defRPr sz="7299" b="1"/>
            </a:lvl6pPr>
            <a:lvl7pPr marL="12586027" indent="0">
              <a:buNone/>
              <a:defRPr sz="7299" b="1"/>
            </a:lvl7pPr>
            <a:lvl8pPr marL="14683699" indent="0">
              <a:buNone/>
              <a:defRPr sz="7299" b="1"/>
            </a:lvl8pPr>
            <a:lvl9pPr marL="16781369" indent="0">
              <a:buNone/>
              <a:defRPr sz="7299" b="1"/>
            </a:lvl9pPr>
          </a:lstStyle>
          <a:p>
            <a:pPr lvl="0"/>
            <a:r>
              <a:rPr lang="en-GB"/>
              <a:t>Click to edit Master text styles</a:t>
            </a:r>
          </a:p>
        </p:txBody>
      </p:sp>
      <p:sp>
        <p:nvSpPr>
          <p:cNvPr id="6" name="Inhaltsplatzhalter 5"/>
          <p:cNvSpPr>
            <a:spLocks noGrp="1"/>
          </p:cNvSpPr>
          <p:nvPr>
            <p:ph sz="quarter" idx="4"/>
          </p:nvPr>
        </p:nvSpPr>
        <p:spPr>
          <a:xfrm>
            <a:off x="15376970" y="13574845"/>
            <a:ext cx="13379959" cy="24662623"/>
          </a:xfrm>
        </p:spPr>
        <p:txBody>
          <a:bodyPr/>
          <a:lstStyle>
            <a:lvl1pPr>
              <a:defRPr sz="10998"/>
            </a:lvl1pPr>
            <a:lvl2pPr>
              <a:defRPr sz="9198"/>
            </a:lvl2pPr>
            <a:lvl3pPr>
              <a:defRPr sz="8298"/>
            </a:lvl3pPr>
            <a:lvl4pPr>
              <a:defRPr sz="7299"/>
            </a:lvl4pPr>
            <a:lvl5pPr>
              <a:defRPr sz="7299"/>
            </a:lvl5pPr>
            <a:lvl6pPr>
              <a:defRPr sz="7299"/>
            </a:lvl6pPr>
            <a:lvl7pPr>
              <a:defRPr sz="7299"/>
            </a:lvl7pPr>
            <a:lvl8pPr>
              <a:defRPr sz="7299"/>
            </a:lvl8pPr>
            <a:lvl9pPr>
              <a:defRPr sz="7299"/>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DE"/>
          </a:p>
        </p:txBody>
      </p:sp>
      <p:sp>
        <p:nvSpPr>
          <p:cNvPr id="7" name="Datumsplatzhalter 3"/>
          <p:cNvSpPr>
            <a:spLocks noGrp="1"/>
          </p:cNvSpPr>
          <p:nvPr>
            <p:ph type="dt" sz="half" idx="10"/>
          </p:nvPr>
        </p:nvSpPr>
        <p:spPr/>
        <p:txBody>
          <a:bodyPr/>
          <a:lstStyle>
            <a:lvl1pPr>
              <a:defRPr/>
            </a:lvl1pPr>
          </a:lstStyle>
          <a:p>
            <a:pPr>
              <a:defRPr/>
            </a:pPr>
            <a:fld id="{8515EA43-0443-1948-AAC1-207F38FACE98}" type="datetimeFigureOut">
              <a:rPr lang="de-DE"/>
              <a:pPr>
                <a:defRPr/>
              </a:pPr>
              <a:t>04.06.2025</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3EE2080E-F405-2041-A3D2-56FAF88DE9ED}" type="slidenum">
              <a:rPr lang="de-DE"/>
              <a:pPr>
                <a:defRPr/>
              </a:pPr>
              <a:t>‹Nr.›</a:t>
            </a:fld>
            <a:endParaRPr lang="de-DE"/>
          </a:p>
        </p:txBody>
      </p:sp>
    </p:spTree>
    <p:extLst>
      <p:ext uri="{BB962C8B-B14F-4D97-AF65-F5344CB8AC3E}">
        <p14:creationId xmlns:p14="http://schemas.microsoft.com/office/powerpoint/2010/main" val="2247773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Click to edit Master title style</a:t>
            </a:r>
            <a:endParaRPr lang="de-DE"/>
          </a:p>
        </p:txBody>
      </p:sp>
      <p:sp>
        <p:nvSpPr>
          <p:cNvPr id="3" name="Datumsplatzhalter 3"/>
          <p:cNvSpPr>
            <a:spLocks noGrp="1"/>
          </p:cNvSpPr>
          <p:nvPr>
            <p:ph type="dt" sz="half" idx="10"/>
          </p:nvPr>
        </p:nvSpPr>
        <p:spPr/>
        <p:txBody>
          <a:bodyPr/>
          <a:lstStyle>
            <a:lvl1pPr>
              <a:defRPr/>
            </a:lvl1pPr>
          </a:lstStyle>
          <a:p>
            <a:pPr>
              <a:defRPr/>
            </a:pPr>
            <a:fld id="{F5D5CF7F-705B-1942-A52C-32D8565DA36D}" type="datetimeFigureOut">
              <a:rPr lang="de-DE"/>
              <a:pPr>
                <a:defRPr/>
              </a:pPr>
              <a:t>04.06.2025</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F8FFFA03-3D44-C14C-A4BB-D79745066F22}" type="slidenum">
              <a:rPr lang="de-DE"/>
              <a:pPr>
                <a:defRPr/>
              </a:pPr>
              <a:t>‹Nr.›</a:t>
            </a:fld>
            <a:endParaRPr lang="de-DE"/>
          </a:p>
        </p:txBody>
      </p:sp>
    </p:spTree>
    <p:extLst>
      <p:ext uri="{BB962C8B-B14F-4D97-AF65-F5344CB8AC3E}">
        <p14:creationId xmlns:p14="http://schemas.microsoft.com/office/powerpoint/2010/main" val="129420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D1520F72-271A-5940-8AAA-4D6E7A332510}" type="datetimeFigureOut">
              <a:rPr lang="de-DE"/>
              <a:pPr>
                <a:defRPr/>
              </a:pPr>
              <a:t>04.06.2025</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69249B9E-D5A7-2041-8C1F-33F361D765B7}" type="slidenum">
              <a:rPr lang="de-DE"/>
              <a:pPr>
                <a:defRPr/>
              </a:pPr>
              <a:t>‹Nr.›</a:t>
            </a:fld>
            <a:endParaRPr lang="de-DE"/>
          </a:p>
        </p:txBody>
      </p:sp>
    </p:spTree>
    <p:extLst>
      <p:ext uri="{BB962C8B-B14F-4D97-AF65-F5344CB8AC3E}">
        <p14:creationId xmlns:p14="http://schemas.microsoft.com/office/powerpoint/2010/main" val="2469536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513524" y="1704288"/>
            <a:ext cx="9958770" cy="7253129"/>
          </a:xfrm>
        </p:spPr>
        <p:txBody>
          <a:bodyPr anchor="b"/>
          <a:lstStyle>
            <a:lvl1pPr algn="l">
              <a:defRPr sz="9198" b="1"/>
            </a:lvl1pPr>
          </a:lstStyle>
          <a:p>
            <a:r>
              <a:rPr lang="en-GB"/>
              <a:t>Click to edit Master title style</a:t>
            </a:r>
            <a:endParaRPr lang="de-DE"/>
          </a:p>
        </p:txBody>
      </p:sp>
      <p:sp>
        <p:nvSpPr>
          <p:cNvPr id="3" name="Inhaltsplatzhalter 2"/>
          <p:cNvSpPr>
            <a:spLocks noGrp="1"/>
          </p:cNvSpPr>
          <p:nvPr>
            <p:ph idx="1"/>
          </p:nvPr>
        </p:nvSpPr>
        <p:spPr>
          <a:xfrm>
            <a:off x="11834906" y="1704291"/>
            <a:ext cx="16922022" cy="36533180"/>
          </a:xfrm>
        </p:spPr>
        <p:txBody>
          <a:bodyPr/>
          <a:lstStyle>
            <a:lvl1pPr>
              <a:defRPr sz="14697"/>
            </a:lvl1pPr>
            <a:lvl2pPr>
              <a:defRPr sz="12797"/>
            </a:lvl2pPr>
            <a:lvl3pPr>
              <a:defRPr sz="10998"/>
            </a:lvl3pPr>
            <a:lvl4pPr>
              <a:defRPr sz="9198"/>
            </a:lvl4pPr>
            <a:lvl5pPr>
              <a:defRPr sz="9198"/>
            </a:lvl5pPr>
            <a:lvl6pPr>
              <a:defRPr sz="9198"/>
            </a:lvl6pPr>
            <a:lvl7pPr>
              <a:defRPr sz="9198"/>
            </a:lvl7pPr>
            <a:lvl8pPr>
              <a:defRPr sz="9198"/>
            </a:lvl8pPr>
            <a:lvl9pPr>
              <a:defRPr sz="919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DE"/>
          </a:p>
        </p:txBody>
      </p:sp>
      <p:sp>
        <p:nvSpPr>
          <p:cNvPr id="4" name="Textplatzhalter 3"/>
          <p:cNvSpPr>
            <a:spLocks noGrp="1"/>
          </p:cNvSpPr>
          <p:nvPr>
            <p:ph type="body" sz="half" idx="2"/>
          </p:nvPr>
        </p:nvSpPr>
        <p:spPr>
          <a:xfrm>
            <a:off x="1513524" y="8957419"/>
            <a:ext cx="9958770" cy="29280052"/>
          </a:xfrm>
        </p:spPr>
        <p:txBody>
          <a:bodyPr/>
          <a:lstStyle>
            <a:lvl1pPr marL="0" indent="0">
              <a:buNone/>
              <a:defRPr sz="6399"/>
            </a:lvl1pPr>
            <a:lvl2pPr marL="2097671" indent="0">
              <a:buNone/>
              <a:defRPr sz="5499"/>
            </a:lvl2pPr>
            <a:lvl3pPr marL="4195343" indent="0">
              <a:buNone/>
              <a:defRPr sz="4599"/>
            </a:lvl3pPr>
            <a:lvl4pPr marL="6293013" indent="0">
              <a:buNone/>
              <a:defRPr sz="4099"/>
            </a:lvl4pPr>
            <a:lvl5pPr marL="8390685" indent="0">
              <a:buNone/>
              <a:defRPr sz="4099"/>
            </a:lvl5pPr>
            <a:lvl6pPr marL="10488356" indent="0">
              <a:buNone/>
              <a:defRPr sz="4099"/>
            </a:lvl6pPr>
            <a:lvl7pPr marL="12586027" indent="0">
              <a:buNone/>
              <a:defRPr sz="4099"/>
            </a:lvl7pPr>
            <a:lvl8pPr marL="14683699" indent="0">
              <a:buNone/>
              <a:defRPr sz="4099"/>
            </a:lvl8pPr>
            <a:lvl9pPr marL="16781369" indent="0">
              <a:buNone/>
              <a:defRPr sz="4099"/>
            </a:lvl9pPr>
          </a:lstStyle>
          <a:p>
            <a:pPr lvl="0"/>
            <a:r>
              <a:rPr lang="en-GB"/>
              <a:t>Click to edit Master text styles</a:t>
            </a:r>
          </a:p>
        </p:txBody>
      </p:sp>
      <p:sp>
        <p:nvSpPr>
          <p:cNvPr id="5" name="Datumsplatzhalter 3"/>
          <p:cNvSpPr>
            <a:spLocks noGrp="1"/>
          </p:cNvSpPr>
          <p:nvPr>
            <p:ph type="dt" sz="half" idx="10"/>
          </p:nvPr>
        </p:nvSpPr>
        <p:spPr/>
        <p:txBody>
          <a:bodyPr/>
          <a:lstStyle>
            <a:lvl1pPr>
              <a:defRPr/>
            </a:lvl1pPr>
          </a:lstStyle>
          <a:p>
            <a:pPr>
              <a:defRPr/>
            </a:pPr>
            <a:fld id="{E08D790A-96E5-E242-B62E-5DD7AB484AC0}" type="datetimeFigureOut">
              <a:rPr lang="de-DE"/>
              <a:pPr>
                <a:defRPr/>
              </a:pPr>
              <a:t>04.06.2025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1C061182-2F3A-F747-843A-29E1E77BD3A4}" type="slidenum">
              <a:rPr lang="de-DE"/>
              <a:pPr>
                <a:defRPr/>
              </a:pPr>
              <a:t>‹Nr.›</a:t>
            </a:fld>
            <a:endParaRPr lang="de-DE"/>
          </a:p>
        </p:txBody>
      </p:sp>
    </p:spTree>
    <p:extLst>
      <p:ext uri="{BB962C8B-B14F-4D97-AF65-F5344CB8AC3E}">
        <p14:creationId xmlns:p14="http://schemas.microsoft.com/office/powerpoint/2010/main" val="171555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5933221" y="29963746"/>
            <a:ext cx="18162270" cy="3537389"/>
          </a:xfrm>
        </p:spPr>
        <p:txBody>
          <a:bodyPr anchor="b"/>
          <a:lstStyle>
            <a:lvl1pPr algn="l">
              <a:defRPr sz="9198" b="1"/>
            </a:lvl1pPr>
          </a:lstStyle>
          <a:p>
            <a:r>
              <a:rPr lang="en-GB"/>
              <a:t>Click to edit Master title style</a:t>
            </a:r>
            <a:endParaRPr lang="de-DE"/>
          </a:p>
        </p:txBody>
      </p:sp>
      <p:sp>
        <p:nvSpPr>
          <p:cNvPr id="3" name="Bildplatzhalter 2"/>
          <p:cNvSpPr>
            <a:spLocks noGrp="1"/>
          </p:cNvSpPr>
          <p:nvPr>
            <p:ph type="pic" idx="1"/>
          </p:nvPr>
        </p:nvSpPr>
        <p:spPr>
          <a:xfrm>
            <a:off x="5933221" y="3824738"/>
            <a:ext cx="18162270" cy="25683210"/>
          </a:xfrm>
        </p:spPr>
        <p:txBody>
          <a:bodyPr rtlCol="0">
            <a:normAutofit/>
          </a:bodyPr>
          <a:lstStyle>
            <a:lvl1pPr marL="0" indent="0">
              <a:buNone/>
              <a:defRPr sz="14697"/>
            </a:lvl1pPr>
            <a:lvl2pPr marL="2097671" indent="0">
              <a:buNone/>
              <a:defRPr sz="12797"/>
            </a:lvl2pPr>
            <a:lvl3pPr marL="4195343" indent="0">
              <a:buNone/>
              <a:defRPr sz="10998"/>
            </a:lvl3pPr>
            <a:lvl4pPr marL="6293013" indent="0">
              <a:buNone/>
              <a:defRPr sz="9198"/>
            </a:lvl4pPr>
            <a:lvl5pPr marL="8390685" indent="0">
              <a:buNone/>
              <a:defRPr sz="9198"/>
            </a:lvl5pPr>
            <a:lvl6pPr marL="10488356" indent="0">
              <a:buNone/>
              <a:defRPr sz="9198"/>
            </a:lvl6pPr>
            <a:lvl7pPr marL="12586027" indent="0">
              <a:buNone/>
              <a:defRPr sz="9198"/>
            </a:lvl7pPr>
            <a:lvl8pPr marL="14683699" indent="0">
              <a:buNone/>
              <a:defRPr sz="9198"/>
            </a:lvl8pPr>
            <a:lvl9pPr marL="16781369" indent="0">
              <a:buNone/>
              <a:defRPr sz="9198"/>
            </a:lvl9pPr>
          </a:lstStyle>
          <a:p>
            <a:pPr lvl="0"/>
            <a:r>
              <a:rPr lang="en-GB" noProof="0"/>
              <a:t>Click icon to add picture</a:t>
            </a:r>
            <a:endParaRPr lang="de-DE" noProof="0"/>
          </a:p>
        </p:txBody>
      </p:sp>
      <p:sp>
        <p:nvSpPr>
          <p:cNvPr id="4" name="Textplatzhalter 3"/>
          <p:cNvSpPr>
            <a:spLocks noGrp="1"/>
          </p:cNvSpPr>
          <p:nvPr>
            <p:ph type="body" sz="half" idx="2"/>
          </p:nvPr>
        </p:nvSpPr>
        <p:spPr>
          <a:xfrm>
            <a:off x="5933221" y="33501135"/>
            <a:ext cx="18162270" cy="5023681"/>
          </a:xfrm>
        </p:spPr>
        <p:txBody>
          <a:bodyPr/>
          <a:lstStyle>
            <a:lvl1pPr marL="0" indent="0">
              <a:buNone/>
              <a:defRPr sz="6399"/>
            </a:lvl1pPr>
            <a:lvl2pPr marL="2097671" indent="0">
              <a:buNone/>
              <a:defRPr sz="5499"/>
            </a:lvl2pPr>
            <a:lvl3pPr marL="4195343" indent="0">
              <a:buNone/>
              <a:defRPr sz="4599"/>
            </a:lvl3pPr>
            <a:lvl4pPr marL="6293013" indent="0">
              <a:buNone/>
              <a:defRPr sz="4099"/>
            </a:lvl4pPr>
            <a:lvl5pPr marL="8390685" indent="0">
              <a:buNone/>
              <a:defRPr sz="4099"/>
            </a:lvl5pPr>
            <a:lvl6pPr marL="10488356" indent="0">
              <a:buNone/>
              <a:defRPr sz="4099"/>
            </a:lvl6pPr>
            <a:lvl7pPr marL="12586027" indent="0">
              <a:buNone/>
              <a:defRPr sz="4099"/>
            </a:lvl7pPr>
            <a:lvl8pPr marL="14683699" indent="0">
              <a:buNone/>
              <a:defRPr sz="4099"/>
            </a:lvl8pPr>
            <a:lvl9pPr marL="16781369" indent="0">
              <a:buNone/>
              <a:defRPr sz="4099"/>
            </a:lvl9pPr>
          </a:lstStyle>
          <a:p>
            <a:pPr lvl="0"/>
            <a:r>
              <a:rPr lang="en-GB"/>
              <a:t>Click to edit Master text styles</a:t>
            </a:r>
          </a:p>
        </p:txBody>
      </p:sp>
      <p:sp>
        <p:nvSpPr>
          <p:cNvPr id="5" name="Datumsplatzhalter 3"/>
          <p:cNvSpPr>
            <a:spLocks noGrp="1"/>
          </p:cNvSpPr>
          <p:nvPr>
            <p:ph type="dt" sz="half" idx="10"/>
          </p:nvPr>
        </p:nvSpPr>
        <p:spPr/>
        <p:txBody>
          <a:bodyPr/>
          <a:lstStyle>
            <a:lvl1pPr>
              <a:defRPr/>
            </a:lvl1pPr>
          </a:lstStyle>
          <a:p>
            <a:pPr>
              <a:defRPr/>
            </a:pPr>
            <a:fld id="{4941EC6E-45E2-9845-8890-D81BA515429D}" type="datetimeFigureOut">
              <a:rPr lang="de-DE"/>
              <a:pPr>
                <a:defRPr/>
              </a:pPr>
              <a:t>04.06.2025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2A6CF14D-6857-554B-ADE6-59D3303E5C92}" type="slidenum">
              <a:rPr lang="de-DE"/>
              <a:pPr>
                <a:defRPr/>
              </a:pPr>
              <a:t>‹Nr.›</a:t>
            </a:fld>
            <a:endParaRPr lang="de-DE"/>
          </a:p>
        </p:txBody>
      </p:sp>
    </p:spTree>
    <p:extLst>
      <p:ext uri="{BB962C8B-B14F-4D97-AF65-F5344CB8AC3E}">
        <p14:creationId xmlns:p14="http://schemas.microsoft.com/office/powerpoint/2010/main" val="15206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1514237" y="1714246"/>
            <a:ext cx="27241977" cy="71347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419618" tIns="209809" rIns="419618" bIns="209809" numCol="1" anchor="ctr" anchorCtr="0" compatLnSpc="1">
            <a:prstTxWarp prst="textNoShape">
              <a:avLst/>
            </a:prstTxWarp>
          </a:bodyPr>
          <a:lstStyle/>
          <a:p>
            <a:pPr lvl="0"/>
            <a:r>
              <a:rPr lang="de-DE"/>
              <a:t>Mastertitelformat bearbeiten</a:t>
            </a:r>
          </a:p>
        </p:txBody>
      </p:sp>
      <p:sp>
        <p:nvSpPr>
          <p:cNvPr id="1027" name="Textplatzhalter 2"/>
          <p:cNvSpPr>
            <a:spLocks noGrp="1"/>
          </p:cNvSpPr>
          <p:nvPr>
            <p:ph type="body" idx="1"/>
          </p:nvPr>
        </p:nvSpPr>
        <p:spPr bwMode="auto">
          <a:xfrm>
            <a:off x="1514237" y="9988657"/>
            <a:ext cx="27241977" cy="2824854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419618" tIns="209809" rIns="419618" bIns="209809" numCol="1" anchor="t" anchorCtr="0" compatLnSpc="1">
            <a:prstTxWarp prst="textNoShape">
              <a:avLst/>
            </a:prstTxWarp>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1514237" y="39673678"/>
            <a:ext cx="7061677" cy="2279312"/>
          </a:xfrm>
          <a:prstGeom prst="rect">
            <a:avLst/>
          </a:prstGeom>
        </p:spPr>
        <p:txBody>
          <a:bodyPr vert="horz" lIns="419618" tIns="209809" rIns="419618" bIns="209809" rtlCol="0" anchor="ctr"/>
          <a:lstStyle>
            <a:lvl1pPr algn="l" defTabSz="2097671" fontAlgn="auto">
              <a:spcBef>
                <a:spcPts val="0"/>
              </a:spcBef>
              <a:spcAft>
                <a:spcPts val="0"/>
              </a:spcAft>
              <a:defRPr sz="5499" smtClean="0">
                <a:solidFill>
                  <a:schemeClr val="tx1">
                    <a:tint val="75000"/>
                  </a:schemeClr>
                </a:solidFill>
                <a:latin typeface="+mn-lt"/>
                <a:ea typeface="+mn-ea"/>
                <a:cs typeface="+mn-cs"/>
              </a:defRPr>
            </a:lvl1pPr>
          </a:lstStyle>
          <a:p>
            <a:pPr>
              <a:defRPr/>
            </a:pPr>
            <a:fld id="{016A8C97-5E2A-E745-A93F-E15DF5B7FA5B}" type="datetimeFigureOut">
              <a:rPr lang="de-DE"/>
              <a:pPr>
                <a:defRPr/>
              </a:pPr>
              <a:t>04.06.2025</a:t>
            </a:fld>
            <a:endParaRPr lang="de-DE"/>
          </a:p>
        </p:txBody>
      </p:sp>
      <p:sp>
        <p:nvSpPr>
          <p:cNvPr id="5" name="Fußzeilenplatzhalter 4"/>
          <p:cNvSpPr>
            <a:spLocks noGrp="1"/>
          </p:cNvSpPr>
          <p:nvPr>
            <p:ph type="ftr" sz="quarter" idx="3"/>
          </p:nvPr>
        </p:nvSpPr>
        <p:spPr>
          <a:xfrm>
            <a:off x="10342523" y="39673678"/>
            <a:ext cx="9585405" cy="2279312"/>
          </a:xfrm>
          <a:prstGeom prst="rect">
            <a:avLst/>
          </a:prstGeom>
        </p:spPr>
        <p:txBody>
          <a:bodyPr vert="horz" lIns="419618" tIns="209809" rIns="419618" bIns="209809" rtlCol="0" anchor="ctr"/>
          <a:lstStyle>
            <a:lvl1pPr algn="ctr" defTabSz="2097671" fontAlgn="auto">
              <a:spcBef>
                <a:spcPts val="0"/>
              </a:spcBef>
              <a:spcAft>
                <a:spcPts val="0"/>
              </a:spcAft>
              <a:defRPr sz="5499">
                <a:solidFill>
                  <a:schemeClr val="tx1">
                    <a:tint val="75000"/>
                  </a:schemeClr>
                </a:solidFill>
                <a:latin typeface="+mn-lt"/>
                <a:ea typeface="+mn-ea"/>
                <a:cs typeface="+mn-cs"/>
              </a:defRPr>
            </a:lvl1pPr>
          </a:lstStyle>
          <a:p>
            <a:pPr>
              <a:defRPr/>
            </a:pPr>
            <a:endParaRPr lang="de-DE"/>
          </a:p>
        </p:txBody>
      </p:sp>
      <p:sp>
        <p:nvSpPr>
          <p:cNvPr id="6" name="Foliennummernplatzhalter 5"/>
          <p:cNvSpPr>
            <a:spLocks noGrp="1"/>
          </p:cNvSpPr>
          <p:nvPr>
            <p:ph type="sldNum" sz="quarter" idx="4"/>
          </p:nvPr>
        </p:nvSpPr>
        <p:spPr>
          <a:xfrm>
            <a:off x="21694536" y="39673678"/>
            <a:ext cx="7061677" cy="2279312"/>
          </a:xfrm>
          <a:prstGeom prst="rect">
            <a:avLst/>
          </a:prstGeom>
        </p:spPr>
        <p:txBody>
          <a:bodyPr vert="horz" lIns="419618" tIns="209809" rIns="419618" bIns="209809" rtlCol="0" anchor="ctr"/>
          <a:lstStyle>
            <a:lvl1pPr algn="r" defTabSz="2097671" fontAlgn="auto">
              <a:spcBef>
                <a:spcPts val="0"/>
              </a:spcBef>
              <a:spcAft>
                <a:spcPts val="0"/>
              </a:spcAft>
              <a:defRPr sz="5499" smtClean="0">
                <a:solidFill>
                  <a:schemeClr val="tx1">
                    <a:tint val="75000"/>
                  </a:schemeClr>
                </a:solidFill>
                <a:latin typeface="+mn-lt"/>
                <a:ea typeface="+mn-ea"/>
                <a:cs typeface="+mn-cs"/>
              </a:defRPr>
            </a:lvl1pPr>
          </a:lstStyle>
          <a:p>
            <a:pPr>
              <a:defRPr/>
            </a:pPr>
            <a:fld id="{D7F38380-D482-1E45-9F79-809154EFC1EB}"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97088" rtl="0" eaLnBrk="1" fontAlgn="base" hangingPunct="1">
        <a:spcBef>
          <a:spcPct val="0"/>
        </a:spcBef>
        <a:spcAft>
          <a:spcPct val="0"/>
        </a:spcAft>
        <a:defRPr sz="20200" kern="1200">
          <a:solidFill>
            <a:schemeClr val="tx1"/>
          </a:solidFill>
          <a:latin typeface="+mj-lt"/>
          <a:ea typeface="ヒラギノ角ゴ Pro W3" charset="0"/>
          <a:cs typeface="ヒラギノ角ゴ Pro W3" charset="0"/>
        </a:defRPr>
      </a:lvl1pPr>
      <a:lvl2pPr algn="ctr" defTabSz="2097088" rtl="0" eaLnBrk="1" fontAlgn="base" hangingPunct="1">
        <a:spcBef>
          <a:spcPct val="0"/>
        </a:spcBef>
        <a:spcAft>
          <a:spcPct val="0"/>
        </a:spcAft>
        <a:defRPr sz="20200">
          <a:solidFill>
            <a:schemeClr val="tx1"/>
          </a:solidFill>
          <a:latin typeface="Calibri" charset="0"/>
          <a:ea typeface="ヒラギノ角ゴ Pro W3" charset="0"/>
          <a:cs typeface="ヒラギノ角ゴ Pro W3" charset="0"/>
        </a:defRPr>
      </a:lvl2pPr>
      <a:lvl3pPr algn="ctr" defTabSz="2097088" rtl="0" eaLnBrk="1" fontAlgn="base" hangingPunct="1">
        <a:spcBef>
          <a:spcPct val="0"/>
        </a:spcBef>
        <a:spcAft>
          <a:spcPct val="0"/>
        </a:spcAft>
        <a:defRPr sz="20200">
          <a:solidFill>
            <a:schemeClr val="tx1"/>
          </a:solidFill>
          <a:latin typeface="Calibri" charset="0"/>
          <a:ea typeface="ヒラギノ角ゴ Pro W3" charset="0"/>
          <a:cs typeface="ヒラギノ角ゴ Pro W3" charset="0"/>
        </a:defRPr>
      </a:lvl3pPr>
      <a:lvl4pPr algn="ctr" defTabSz="2097088" rtl="0" eaLnBrk="1" fontAlgn="base" hangingPunct="1">
        <a:spcBef>
          <a:spcPct val="0"/>
        </a:spcBef>
        <a:spcAft>
          <a:spcPct val="0"/>
        </a:spcAft>
        <a:defRPr sz="20200">
          <a:solidFill>
            <a:schemeClr val="tx1"/>
          </a:solidFill>
          <a:latin typeface="Calibri" charset="0"/>
          <a:ea typeface="ヒラギノ角ゴ Pro W3" charset="0"/>
          <a:cs typeface="ヒラギノ角ゴ Pro W3" charset="0"/>
        </a:defRPr>
      </a:lvl4pPr>
      <a:lvl5pPr algn="ctr" defTabSz="2097088" rtl="0" eaLnBrk="1" fontAlgn="base" hangingPunct="1">
        <a:spcBef>
          <a:spcPct val="0"/>
        </a:spcBef>
        <a:spcAft>
          <a:spcPct val="0"/>
        </a:spcAft>
        <a:defRPr sz="20200">
          <a:solidFill>
            <a:schemeClr val="tx1"/>
          </a:solidFill>
          <a:latin typeface="Calibri" charset="0"/>
          <a:ea typeface="ヒラギノ角ゴ Pro W3" charset="0"/>
          <a:cs typeface="ヒラギノ角ゴ Pro W3" charset="0"/>
        </a:defRPr>
      </a:lvl5pPr>
      <a:lvl6pPr marL="457200" algn="ctr" defTabSz="2097088" rtl="0" eaLnBrk="1" fontAlgn="base" hangingPunct="1">
        <a:spcBef>
          <a:spcPct val="0"/>
        </a:spcBef>
        <a:spcAft>
          <a:spcPct val="0"/>
        </a:spcAft>
        <a:defRPr sz="20200">
          <a:solidFill>
            <a:schemeClr val="tx1"/>
          </a:solidFill>
          <a:latin typeface="Calibri" charset="0"/>
          <a:ea typeface="ヒラギノ角ゴ Pro W3" charset="0"/>
          <a:cs typeface="ヒラギノ角ゴ Pro W3" charset="0"/>
        </a:defRPr>
      </a:lvl6pPr>
      <a:lvl7pPr marL="914400" algn="ctr" defTabSz="2097088" rtl="0" eaLnBrk="1" fontAlgn="base" hangingPunct="1">
        <a:spcBef>
          <a:spcPct val="0"/>
        </a:spcBef>
        <a:spcAft>
          <a:spcPct val="0"/>
        </a:spcAft>
        <a:defRPr sz="20200">
          <a:solidFill>
            <a:schemeClr val="tx1"/>
          </a:solidFill>
          <a:latin typeface="Calibri" charset="0"/>
          <a:ea typeface="ヒラギノ角ゴ Pro W3" charset="0"/>
          <a:cs typeface="ヒラギノ角ゴ Pro W3" charset="0"/>
        </a:defRPr>
      </a:lvl7pPr>
      <a:lvl8pPr marL="1371600" algn="ctr" defTabSz="2097088" rtl="0" eaLnBrk="1" fontAlgn="base" hangingPunct="1">
        <a:spcBef>
          <a:spcPct val="0"/>
        </a:spcBef>
        <a:spcAft>
          <a:spcPct val="0"/>
        </a:spcAft>
        <a:defRPr sz="20200">
          <a:solidFill>
            <a:schemeClr val="tx1"/>
          </a:solidFill>
          <a:latin typeface="Calibri" charset="0"/>
          <a:ea typeface="ヒラギノ角ゴ Pro W3" charset="0"/>
          <a:cs typeface="ヒラギノ角ゴ Pro W3" charset="0"/>
        </a:defRPr>
      </a:lvl8pPr>
      <a:lvl9pPr marL="1828800" algn="ctr" defTabSz="2097088" rtl="0" eaLnBrk="1" fontAlgn="base" hangingPunct="1">
        <a:spcBef>
          <a:spcPct val="0"/>
        </a:spcBef>
        <a:spcAft>
          <a:spcPct val="0"/>
        </a:spcAft>
        <a:defRPr sz="20200">
          <a:solidFill>
            <a:schemeClr val="tx1"/>
          </a:solidFill>
          <a:latin typeface="Calibri" charset="0"/>
          <a:ea typeface="ヒラギノ角ゴ Pro W3" charset="0"/>
          <a:cs typeface="ヒラギノ角ゴ Pro W3" charset="0"/>
        </a:defRPr>
      </a:lvl9pPr>
    </p:titleStyle>
    <p:bodyStyle>
      <a:lvl1pPr marL="1573213" indent="-1573213" algn="l" defTabSz="2097088" rtl="0" eaLnBrk="1" fontAlgn="base" hangingPunct="1">
        <a:spcBef>
          <a:spcPct val="20000"/>
        </a:spcBef>
        <a:spcAft>
          <a:spcPct val="0"/>
        </a:spcAft>
        <a:buFont typeface="Arial" charset="0"/>
        <a:buChar char="•"/>
        <a:defRPr sz="14700" kern="1200">
          <a:solidFill>
            <a:schemeClr val="tx1"/>
          </a:solidFill>
          <a:latin typeface="+mn-lt"/>
          <a:ea typeface="ヒラギノ角ゴ Pro W3" charset="0"/>
          <a:cs typeface="ヒラギノ角ゴ Pro W3" charset="0"/>
        </a:defRPr>
      </a:lvl1pPr>
      <a:lvl2pPr marL="3408363" indent="-1311275" algn="l" defTabSz="2097088" rtl="0" eaLnBrk="1" fontAlgn="base" hangingPunct="1">
        <a:spcBef>
          <a:spcPct val="20000"/>
        </a:spcBef>
        <a:spcAft>
          <a:spcPct val="0"/>
        </a:spcAft>
        <a:buFont typeface="Arial" charset="0"/>
        <a:buChar char="–"/>
        <a:defRPr sz="12800" kern="1200">
          <a:solidFill>
            <a:schemeClr val="tx1"/>
          </a:solidFill>
          <a:latin typeface="+mn-lt"/>
          <a:ea typeface="ヒラギノ角ゴ Pro W3" charset="0"/>
          <a:cs typeface="ヒラギノ角ゴ Pro W3" charset="0"/>
        </a:defRPr>
      </a:lvl2pPr>
      <a:lvl3pPr marL="5245100" indent="-1047750" algn="l" defTabSz="2097088" rtl="0" eaLnBrk="1" fontAlgn="base" hangingPunct="1">
        <a:spcBef>
          <a:spcPct val="20000"/>
        </a:spcBef>
        <a:spcAft>
          <a:spcPct val="0"/>
        </a:spcAft>
        <a:buFont typeface="Arial" charset="0"/>
        <a:buChar char="•"/>
        <a:defRPr sz="11000" kern="1200">
          <a:solidFill>
            <a:schemeClr val="tx1"/>
          </a:solidFill>
          <a:latin typeface="+mn-lt"/>
          <a:ea typeface="ヒラギノ角ゴ Pro W3" charset="0"/>
          <a:cs typeface="ヒラギノ角ゴ Pro W3" charset="0"/>
        </a:defRPr>
      </a:lvl3pPr>
      <a:lvl4pPr marL="7342188" indent="-1047750" algn="l" defTabSz="2097088" rtl="0" eaLnBrk="1" fontAlgn="base" hangingPunct="1">
        <a:spcBef>
          <a:spcPct val="20000"/>
        </a:spcBef>
        <a:spcAft>
          <a:spcPct val="0"/>
        </a:spcAft>
        <a:buFont typeface="Arial" charset="0"/>
        <a:buChar char="–"/>
        <a:defRPr sz="9200" kern="1200">
          <a:solidFill>
            <a:schemeClr val="tx1"/>
          </a:solidFill>
          <a:latin typeface="+mn-lt"/>
          <a:ea typeface="ヒラギノ角ゴ Pro W3" charset="0"/>
          <a:cs typeface="ヒラギノ角ゴ Pro W3" charset="0"/>
        </a:defRPr>
      </a:lvl4pPr>
      <a:lvl5pPr marL="9440863" indent="-1047750" algn="l" defTabSz="2097088" rtl="0" eaLnBrk="1" fontAlgn="base" hangingPunct="1">
        <a:spcBef>
          <a:spcPct val="20000"/>
        </a:spcBef>
        <a:spcAft>
          <a:spcPct val="0"/>
        </a:spcAft>
        <a:buFont typeface="Arial" charset="0"/>
        <a:buChar char="»"/>
        <a:defRPr sz="9200" kern="1200">
          <a:solidFill>
            <a:schemeClr val="tx1"/>
          </a:solidFill>
          <a:latin typeface="+mn-lt"/>
          <a:ea typeface="ヒラギノ角ゴ Pro W3" charset="0"/>
          <a:cs typeface="ヒラギノ角ゴ Pro W3" charset="0"/>
        </a:defRPr>
      </a:lvl5pPr>
      <a:lvl6pPr marL="11539499" indent="-1049045" algn="l" defTabSz="2098091" rtl="0" eaLnBrk="1" latinLnBrk="0" hangingPunct="1">
        <a:spcBef>
          <a:spcPct val="20000"/>
        </a:spcBef>
        <a:buFont typeface="Arial"/>
        <a:buChar char="•"/>
        <a:defRPr sz="9200" kern="1200">
          <a:solidFill>
            <a:schemeClr val="tx1"/>
          </a:solidFill>
          <a:latin typeface="+mn-lt"/>
          <a:ea typeface="+mn-ea"/>
          <a:cs typeface="+mn-cs"/>
        </a:defRPr>
      </a:lvl6pPr>
      <a:lvl7pPr marL="13637590" indent="-1049045" algn="l" defTabSz="2098091" rtl="0" eaLnBrk="1" latinLnBrk="0" hangingPunct="1">
        <a:spcBef>
          <a:spcPct val="20000"/>
        </a:spcBef>
        <a:buFont typeface="Arial"/>
        <a:buChar char="•"/>
        <a:defRPr sz="9200" kern="1200">
          <a:solidFill>
            <a:schemeClr val="tx1"/>
          </a:solidFill>
          <a:latin typeface="+mn-lt"/>
          <a:ea typeface="+mn-ea"/>
          <a:cs typeface="+mn-cs"/>
        </a:defRPr>
      </a:lvl7pPr>
      <a:lvl8pPr marL="15735681" indent="-1049045" algn="l" defTabSz="2098091" rtl="0" eaLnBrk="1" latinLnBrk="0" hangingPunct="1">
        <a:spcBef>
          <a:spcPct val="20000"/>
        </a:spcBef>
        <a:buFont typeface="Arial"/>
        <a:buChar char="•"/>
        <a:defRPr sz="9200" kern="1200">
          <a:solidFill>
            <a:schemeClr val="tx1"/>
          </a:solidFill>
          <a:latin typeface="+mn-lt"/>
          <a:ea typeface="+mn-ea"/>
          <a:cs typeface="+mn-cs"/>
        </a:defRPr>
      </a:lvl8pPr>
      <a:lvl9pPr marL="17833772" indent="-1049045" algn="l" defTabSz="2098091" rtl="0" eaLnBrk="1" latinLnBrk="0" hangingPunct="1">
        <a:spcBef>
          <a:spcPct val="20000"/>
        </a:spcBef>
        <a:buFont typeface="Arial"/>
        <a:buChar char="•"/>
        <a:defRPr sz="9200" kern="1200">
          <a:solidFill>
            <a:schemeClr val="tx1"/>
          </a:solidFill>
          <a:latin typeface="+mn-lt"/>
          <a:ea typeface="+mn-ea"/>
          <a:cs typeface="+mn-cs"/>
        </a:defRPr>
      </a:lvl9pPr>
    </p:bodyStyle>
    <p:otherStyle>
      <a:defPPr>
        <a:defRPr lang="de-DE"/>
      </a:defPPr>
      <a:lvl1pPr marL="0" algn="l" defTabSz="2098091" rtl="0" eaLnBrk="1" latinLnBrk="0" hangingPunct="1">
        <a:defRPr sz="8300" kern="1200">
          <a:solidFill>
            <a:schemeClr val="tx1"/>
          </a:solidFill>
          <a:latin typeface="+mn-lt"/>
          <a:ea typeface="+mn-ea"/>
          <a:cs typeface="+mn-cs"/>
        </a:defRPr>
      </a:lvl1pPr>
      <a:lvl2pPr marL="2098091" algn="l" defTabSz="2098091" rtl="0" eaLnBrk="1" latinLnBrk="0" hangingPunct="1">
        <a:defRPr sz="8300" kern="1200">
          <a:solidFill>
            <a:schemeClr val="tx1"/>
          </a:solidFill>
          <a:latin typeface="+mn-lt"/>
          <a:ea typeface="+mn-ea"/>
          <a:cs typeface="+mn-cs"/>
        </a:defRPr>
      </a:lvl2pPr>
      <a:lvl3pPr marL="4196182" algn="l" defTabSz="2098091" rtl="0" eaLnBrk="1" latinLnBrk="0" hangingPunct="1">
        <a:defRPr sz="8300" kern="1200">
          <a:solidFill>
            <a:schemeClr val="tx1"/>
          </a:solidFill>
          <a:latin typeface="+mn-lt"/>
          <a:ea typeface="+mn-ea"/>
          <a:cs typeface="+mn-cs"/>
        </a:defRPr>
      </a:lvl3pPr>
      <a:lvl4pPr marL="6294272" algn="l" defTabSz="2098091" rtl="0" eaLnBrk="1" latinLnBrk="0" hangingPunct="1">
        <a:defRPr sz="8300" kern="1200">
          <a:solidFill>
            <a:schemeClr val="tx1"/>
          </a:solidFill>
          <a:latin typeface="+mn-lt"/>
          <a:ea typeface="+mn-ea"/>
          <a:cs typeface="+mn-cs"/>
        </a:defRPr>
      </a:lvl4pPr>
      <a:lvl5pPr marL="8392363" algn="l" defTabSz="2098091" rtl="0" eaLnBrk="1" latinLnBrk="0" hangingPunct="1">
        <a:defRPr sz="8300" kern="1200">
          <a:solidFill>
            <a:schemeClr val="tx1"/>
          </a:solidFill>
          <a:latin typeface="+mn-lt"/>
          <a:ea typeface="+mn-ea"/>
          <a:cs typeface="+mn-cs"/>
        </a:defRPr>
      </a:lvl5pPr>
      <a:lvl6pPr marL="10490454" algn="l" defTabSz="2098091" rtl="0" eaLnBrk="1" latinLnBrk="0" hangingPunct="1">
        <a:defRPr sz="8300" kern="1200">
          <a:solidFill>
            <a:schemeClr val="tx1"/>
          </a:solidFill>
          <a:latin typeface="+mn-lt"/>
          <a:ea typeface="+mn-ea"/>
          <a:cs typeface="+mn-cs"/>
        </a:defRPr>
      </a:lvl6pPr>
      <a:lvl7pPr marL="12588545" algn="l" defTabSz="2098091" rtl="0" eaLnBrk="1" latinLnBrk="0" hangingPunct="1">
        <a:defRPr sz="8300" kern="1200">
          <a:solidFill>
            <a:schemeClr val="tx1"/>
          </a:solidFill>
          <a:latin typeface="+mn-lt"/>
          <a:ea typeface="+mn-ea"/>
          <a:cs typeface="+mn-cs"/>
        </a:defRPr>
      </a:lvl7pPr>
      <a:lvl8pPr marL="14686636" algn="l" defTabSz="2098091" rtl="0" eaLnBrk="1" latinLnBrk="0" hangingPunct="1">
        <a:defRPr sz="8300" kern="1200">
          <a:solidFill>
            <a:schemeClr val="tx1"/>
          </a:solidFill>
          <a:latin typeface="+mn-lt"/>
          <a:ea typeface="+mn-ea"/>
          <a:cs typeface="+mn-cs"/>
        </a:defRPr>
      </a:lvl8pPr>
      <a:lvl9pPr marL="16784726" algn="l" defTabSz="2098091" rtl="0" eaLnBrk="1" latinLnBrk="0" hangingPunct="1">
        <a:defRPr sz="8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7B045A36-0803-40C5-70E9-63235CE5A532}"/>
              </a:ext>
            </a:extLst>
          </p:cNvPr>
          <p:cNvSpPr/>
          <p:nvPr/>
        </p:nvSpPr>
        <p:spPr>
          <a:xfrm>
            <a:off x="1" y="3133"/>
            <a:ext cx="30270450" cy="5734831"/>
          </a:xfrm>
          <a:prstGeom prst="rect">
            <a:avLst/>
          </a:prstGeom>
          <a:gradFill flip="none" rotWithShape="1">
            <a:gsLst>
              <a:gs pos="45000">
                <a:srgbClr val="009FD8">
                  <a:lumMod val="95000"/>
                  <a:lumOff val="5000"/>
                  <a:alpha val="40000"/>
                </a:srgbClr>
              </a:gs>
              <a:gs pos="0">
                <a:srgbClr val="005978">
                  <a:lumMod val="95000"/>
                  <a:lumOff val="5000"/>
                  <a:alpha val="40000"/>
                </a:srgbClr>
              </a:gs>
              <a:gs pos="85000">
                <a:srgbClr val="00A1A9">
                  <a:lumMod val="92000"/>
                  <a:lumOff val="8000"/>
                  <a:alpha val="20000"/>
                </a:srgbClr>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endParaRPr lang="de-DE" sz="8296"/>
          </a:p>
        </p:txBody>
      </p:sp>
      <p:sp>
        <p:nvSpPr>
          <p:cNvPr id="2052" name="Textfeld 14"/>
          <p:cNvSpPr txBox="1">
            <a:spLocks noChangeArrowheads="1"/>
          </p:cNvSpPr>
          <p:nvPr/>
        </p:nvSpPr>
        <p:spPr bwMode="auto">
          <a:xfrm>
            <a:off x="985075" y="588656"/>
            <a:ext cx="18557151" cy="23903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r>
              <a:rPr lang="de-DE" sz="7998">
                <a:solidFill>
                  <a:srgbClr val="FFFFFF"/>
                </a:solidFill>
                <a:latin typeface="Arial" charset="0"/>
                <a:cs typeface="Arial" charset="0"/>
              </a:rPr>
              <a:t>Projekttitel</a:t>
            </a:r>
            <a:endParaRPr lang="de-DE" sz="7998" baseline="30000"/>
          </a:p>
        </p:txBody>
      </p:sp>
      <p:sp>
        <p:nvSpPr>
          <p:cNvPr id="2053" name="Textfeld 23"/>
          <p:cNvSpPr txBox="1">
            <a:spLocks noChangeArrowheads="1"/>
          </p:cNvSpPr>
          <p:nvPr/>
        </p:nvSpPr>
        <p:spPr bwMode="auto">
          <a:xfrm>
            <a:off x="985075" y="3968385"/>
            <a:ext cx="20658671" cy="9793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r>
              <a:rPr lang="de-DE" sz="3999">
                <a:solidFill>
                  <a:schemeClr val="bg1"/>
                </a:solidFill>
                <a:latin typeface="Arial" charset="0"/>
                <a:cs typeface="Arial" charset="0"/>
              </a:rPr>
              <a:t>Namen der Projektbeteiligten</a:t>
            </a:r>
            <a:endParaRPr lang="de-DE" sz="3999" baseline="30000">
              <a:solidFill>
                <a:schemeClr val="bg1"/>
              </a:solidFill>
            </a:endParaRPr>
          </a:p>
        </p:txBody>
      </p:sp>
      <p:sp>
        <p:nvSpPr>
          <p:cNvPr id="5" name="TextBox 4">
            <a:extLst>
              <a:ext uri="{FF2B5EF4-FFF2-40B4-BE49-F238E27FC236}">
                <a16:creationId xmlns:a16="http://schemas.microsoft.com/office/drawing/2014/main" id="{23124797-83AA-9472-F9DB-3D290A73A905}"/>
              </a:ext>
            </a:extLst>
          </p:cNvPr>
          <p:cNvSpPr txBox="1"/>
          <p:nvPr/>
        </p:nvSpPr>
        <p:spPr>
          <a:xfrm>
            <a:off x="985075" y="18590283"/>
            <a:ext cx="21559435" cy="6739247"/>
          </a:xfrm>
          <a:prstGeom prst="rect">
            <a:avLst/>
          </a:prstGeom>
          <a:noFill/>
        </p:spPr>
        <p:txBody>
          <a:bodyPr wrap="square" lIns="91426" tIns="45713" rIns="91426" bIns="45713" rtlCol="0" anchor="t">
            <a:noAutofit/>
          </a:bodyP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just"/>
            <a:r>
              <a:rPr lang="la-Latn" sz="3599">
                <a:latin typeface="Arial"/>
                <a:cs typeface="Arial"/>
              </a:rPr>
              <a:t>Lorem ipsum dolor sit amet, consetetur sadipscing elitr, sed diam nonumy eirmod tempor invidunt ut labore et dolore magna aliquyam erat, sed diam voluptua. At vero eos et accusam et justo duo dolores et ea rebum. Stet clita kasd gubergren, no sea takimata sanctus est </a:t>
            </a:r>
          </a:p>
          <a:p>
            <a:pPr algn="just"/>
            <a:endParaRPr lang="la-Latn" sz="3599">
              <a:latin typeface="Arial" panose="020B0604020202020204" pitchFamily="34" charset="0"/>
              <a:cs typeface="Arial" panose="020B0604020202020204" pitchFamily="34" charset="0"/>
            </a:endParaRPr>
          </a:p>
          <a:p>
            <a:pPr algn="just"/>
            <a:r>
              <a:rPr lang="la-Latn" sz="4599" b="1">
                <a:solidFill>
                  <a:srgbClr val="005978"/>
                </a:solidFill>
                <a:latin typeface="Arial"/>
                <a:cs typeface="Arial"/>
              </a:rPr>
              <a:t>Erste Ergebnisse</a:t>
            </a:r>
            <a:endParaRPr lang="la-Latn" sz="4599" b="1">
              <a:solidFill>
                <a:srgbClr val="005978"/>
              </a:solidFill>
              <a:latin typeface="Arial" panose="020B0604020202020204" pitchFamily="34" charset="0"/>
              <a:cs typeface="Arial" panose="020B0604020202020204" pitchFamily="34" charset="0"/>
            </a:endParaRPr>
          </a:p>
          <a:p>
            <a:pPr algn="just"/>
            <a:r>
              <a:rPr lang="la-Latn" sz="3599">
                <a:latin typeface="Arial"/>
                <a:cs typeface="Arial"/>
              </a:rPr>
              <a:t>um. Stet clita kasd gubergren, no sea takimata sanctus est Lorem ipsum dolor sit amet. Lorem ipsum dolor sit amet, consetetur sadipscing elitr, sed diam nonumy eirmod tempor invidunt ut labore et dolore magna aliquyam erat, sed diam voluptua. </a:t>
            </a:r>
            <a:endParaRPr lang="la-Latn" sz="3599">
              <a:latin typeface="Arial" panose="020B0604020202020204" pitchFamily="34" charset="0"/>
              <a:cs typeface="Arial" panose="020B0604020202020204" pitchFamily="34" charset="0"/>
            </a:endParaRPr>
          </a:p>
          <a:p>
            <a:pPr algn="just"/>
            <a:r>
              <a:rPr lang="la-Latn" sz="3599">
                <a:latin typeface="Arial" panose="020B0604020202020204" pitchFamily="34" charset="0"/>
                <a:cs typeface="Arial" panose="020B0604020202020204" pitchFamily="34" charset="0"/>
              </a:rPr>
              <a:t>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lang="la-Latn" sz="8296"/>
          </a:p>
        </p:txBody>
      </p:sp>
      <p:sp>
        <p:nvSpPr>
          <p:cNvPr id="16" name="TextBox 15">
            <a:extLst>
              <a:ext uri="{FF2B5EF4-FFF2-40B4-BE49-F238E27FC236}">
                <a16:creationId xmlns:a16="http://schemas.microsoft.com/office/drawing/2014/main" id="{097094FE-7CAA-948E-20B9-8CDB71438CEE}"/>
              </a:ext>
            </a:extLst>
          </p:cNvPr>
          <p:cNvSpPr txBox="1"/>
          <p:nvPr/>
        </p:nvSpPr>
        <p:spPr>
          <a:xfrm>
            <a:off x="23477810" y="19566942"/>
            <a:ext cx="5689499" cy="13487114"/>
          </a:xfrm>
          <a:prstGeom prst="rect">
            <a:avLst/>
          </a:prstGeom>
          <a:noFill/>
        </p:spPr>
        <p:txBody>
          <a:bodyPr wrap="square" rtlCol="0">
            <a:noAutofit/>
          </a:bodyP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just" fontAlgn="base"/>
            <a:r>
              <a:rPr lang="de-DE" sz="3599" err="1">
                <a:effectLst/>
                <a:latin typeface="Arial" panose="020B0604020202020204" pitchFamily="34" charset="0"/>
                <a:ea typeface="Times New Roman" panose="02020603050405020304" pitchFamily="18" charset="0"/>
                <a:cs typeface="Arial" panose="020B0604020202020204" pitchFamily="34" charset="0"/>
              </a:rPr>
              <a:t>Lorem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ipsum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dolor</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sit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amet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consetet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sadipscing</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elitr</a:t>
            </a:r>
            <a:r>
              <a:rPr lang="de-DE" sz="3599">
                <a:effectLst/>
                <a:latin typeface="Arial" panose="020B0604020202020204" pitchFamily="34" charset="0"/>
                <a:ea typeface="Times New Roman" panose="02020603050405020304" pitchFamily="18" charset="0"/>
                <a:cs typeface="Arial" panose="020B0604020202020204" pitchFamily="34" charset="0"/>
              </a:rPr>
              <a:t>, sed </a:t>
            </a:r>
            <a:r>
              <a:rPr lang="de-DE" sz="3599" err="1">
                <a:effectLst/>
                <a:latin typeface="Arial" panose="020B0604020202020204" pitchFamily="34" charset="0"/>
                <a:ea typeface="Times New Roman" panose="02020603050405020304" pitchFamily="18" charset="0"/>
                <a:cs typeface="Arial" panose="020B0604020202020204" pitchFamily="34" charset="0"/>
              </a:rPr>
              <a:t>diam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nonumy</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eirmod</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tempor</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invidunt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ut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labore</a:t>
            </a:r>
            <a:r>
              <a:rPr lang="de-DE" sz="3599">
                <a:effectLst/>
                <a:latin typeface="Arial" panose="020B0604020202020204" pitchFamily="34" charset="0"/>
                <a:ea typeface="Times New Roman" panose="02020603050405020304" pitchFamily="18" charset="0"/>
                <a:cs typeface="Arial" panose="020B0604020202020204" pitchFamily="34" charset="0"/>
              </a:rPr>
              <a:t> et </a:t>
            </a:r>
            <a:r>
              <a:rPr lang="de-DE" sz="3599" err="1">
                <a:effectLst/>
                <a:latin typeface="Arial" panose="020B0604020202020204" pitchFamily="34" charset="0"/>
                <a:ea typeface="Times New Roman" panose="02020603050405020304" pitchFamily="18" charset="0"/>
                <a:cs typeface="Arial" panose="020B0604020202020204" pitchFamily="34" charset="0"/>
              </a:rPr>
              <a:t>dolore</a:t>
            </a:r>
            <a:r>
              <a:rPr lang="de-DE" sz="3599">
                <a:effectLst/>
                <a:latin typeface="Arial" panose="020B0604020202020204" pitchFamily="34" charset="0"/>
                <a:ea typeface="Times New Roman" panose="02020603050405020304" pitchFamily="18" charset="0"/>
                <a:cs typeface="Arial" panose="020B0604020202020204" pitchFamily="34" charset="0"/>
              </a:rPr>
              <a:t> magna </a:t>
            </a:r>
            <a:r>
              <a:rPr lang="de-DE" sz="3599" err="1">
                <a:effectLst/>
                <a:latin typeface="Arial" panose="020B0604020202020204" pitchFamily="34" charset="0"/>
                <a:ea typeface="Times New Roman" panose="02020603050405020304" pitchFamily="18" charset="0"/>
                <a:cs typeface="Arial" panose="020B0604020202020204" pitchFamily="34" charset="0"/>
              </a:rPr>
              <a:t>aliquyam</a:t>
            </a:r>
            <a:r>
              <a:rPr lang="de-DE" sz="3599">
                <a:effectLst/>
                <a:latin typeface="Arial" panose="020B0604020202020204" pitchFamily="34" charset="0"/>
                <a:ea typeface="Times New Roman" panose="02020603050405020304" pitchFamily="18" charset="0"/>
                <a:cs typeface="Arial" panose="020B0604020202020204" pitchFamily="34" charset="0"/>
              </a:rPr>
              <a:t> erat, sed </a:t>
            </a:r>
            <a:r>
              <a:rPr lang="de-DE" sz="3599" err="1">
                <a:effectLst/>
                <a:latin typeface="Arial" panose="020B0604020202020204" pitchFamily="34" charset="0"/>
                <a:ea typeface="Times New Roman" panose="02020603050405020304" pitchFamily="18" charset="0"/>
                <a:cs typeface="Arial" panose="020B0604020202020204" pitchFamily="34" charset="0"/>
              </a:rPr>
              <a:t>diam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voluptua</a:t>
            </a:r>
            <a:r>
              <a:rPr lang="de-DE" sz="3599">
                <a:effectLst/>
                <a:latin typeface="Arial" panose="020B0604020202020204" pitchFamily="34" charset="0"/>
                <a:ea typeface="Times New Roman" panose="02020603050405020304" pitchFamily="18" charset="0"/>
                <a:cs typeface="Arial" panose="020B0604020202020204" pitchFamily="34" charset="0"/>
              </a:rPr>
              <a:t>. At </a:t>
            </a:r>
            <a:r>
              <a:rPr lang="de-DE" sz="3599" err="1">
                <a:effectLst/>
                <a:latin typeface="Arial" panose="020B0604020202020204" pitchFamily="34" charset="0"/>
                <a:ea typeface="Times New Roman" panose="02020603050405020304" pitchFamily="18" charset="0"/>
                <a:cs typeface="Arial" panose="020B0604020202020204" pitchFamily="34" charset="0"/>
              </a:rPr>
              <a:t>vero</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eos</a:t>
            </a:r>
            <a:r>
              <a:rPr lang="de-DE" sz="3599">
                <a:effectLst/>
                <a:latin typeface="Arial" panose="020B0604020202020204" pitchFamily="34" charset="0"/>
                <a:ea typeface="Times New Roman" panose="02020603050405020304" pitchFamily="18" charset="0"/>
                <a:cs typeface="Arial" panose="020B0604020202020204" pitchFamily="34" charset="0"/>
              </a:rPr>
              <a:t> et </a:t>
            </a:r>
            <a:r>
              <a:rPr lang="de-DE" sz="3599" err="1">
                <a:effectLst/>
                <a:latin typeface="Arial" panose="020B0604020202020204" pitchFamily="34" charset="0"/>
                <a:ea typeface="Times New Roman" panose="02020603050405020304" pitchFamily="18" charset="0"/>
                <a:cs typeface="Arial" panose="020B0604020202020204" pitchFamily="34" charset="0"/>
              </a:rPr>
              <a:t>accusam</a:t>
            </a:r>
            <a:r>
              <a:rPr lang="de-DE" sz="3599">
                <a:latin typeface="Arial" panose="020B0604020202020204" pitchFamily="34" charset="0"/>
                <a:ea typeface="Times New Roman" panose="02020603050405020304" pitchFamily="18" charset="0"/>
                <a:cs typeface="Arial" panose="020B0604020202020204" pitchFamily="34" charset="0"/>
              </a:rPr>
              <a:t> </a:t>
            </a:r>
            <a:r>
              <a:rPr lang="de-DE" sz="3599">
                <a:effectLst/>
                <a:latin typeface="Arial" panose="020B0604020202020204" pitchFamily="34" charset="0"/>
                <a:ea typeface="Times New Roman" panose="02020603050405020304" pitchFamily="18" charset="0"/>
                <a:cs typeface="Arial" panose="020B0604020202020204" pitchFamily="34" charset="0"/>
              </a:rPr>
              <a:t>et </a:t>
            </a:r>
            <a:r>
              <a:rPr lang="de-DE" sz="3599" err="1">
                <a:effectLst/>
                <a:latin typeface="Arial" panose="020B0604020202020204" pitchFamily="34" charset="0"/>
                <a:ea typeface="Times New Roman" panose="02020603050405020304" pitchFamily="18" charset="0"/>
                <a:cs typeface="Arial" panose="020B0604020202020204" pitchFamily="34" charset="0"/>
              </a:rPr>
              <a:t>justo</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duo</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dolores</a:t>
            </a:r>
            <a:r>
              <a:rPr lang="de-DE" sz="3599">
                <a:effectLst/>
                <a:latin typeface="Arial" panose="020B0604020202020204" pitchFamily="34" charset="0"/>
                <a:ea typeface="Times New Roman" panose="02020603050405020304" pitchFamily="18" charset="0"/>
                <a:cs typeface="Arial" panose="020B0604020202020204" pitchFamily="34" charset="0"/>
              </a:rPr>
              <a:t> et </a:t>
            </a:r>
            <a:r>
              <a:rPr lang="de-DE" sz="3599" err="1">
                <a:effectLst/>
                <a:latin typeface="Arial" panose="020B0604020202020204" pitchFamily="34" charset="0"/>
                <a:ea typeface="Times New Roman" panose="02020603050405020304" pitchFamily="18" charset="0"/>
                <a:cs typeface="Arial" panose="020B0604020202020204" pitchFamily="34" charset="0"/>
              </a:rPr>
              <a:t>ea</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re</a:t>
            </a:r>
            <a:r>
              <a:rPr lang="de-DE" sz="3599">
                <a:effectLst/>
                <a:latin typeface="Arial" panose="020B0604020202020204" pitchFamily="34" charset="0"/>
                <a:ea typeface="Times New Roman" panose="02020603050405020304" pitchFamily="18" charset="0"/>
                <a:cs typeface="Arial" panose="020B0604020202020204" pitchFamily="34" charset="0"/>
              </a:rPr>
              <a:t>-bum. Stet </a:t>
            </a:r>
            <a:r>
              <a:rPr lang="de-DE" sz="3599" err="1">
                <a:effectLst/>
                <a:latin typeface="Arial" panose="020B0604020202020204" pitchFamily="34" charset="0"/>
                <a:ea typeface="Times New Roman" panose="02020603050405020304" pitchFamily="18" charset="0"/>
                <a:cs typeface="Arial" panose="020B0604020202020204" pitchFamily="34" charset="0"/>
              </a:rPr>
              <a:t>clita</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kasd</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guber-gren</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no</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sea</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takimata</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sanc-tus</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est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Lorem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ipsum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dolor</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sit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amet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Lorem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ipsum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dolor</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sit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amet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consetetur</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sadip-scing</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elitr</a:t>
            </a:r>
            <a:r>
              <a:rPr lang="de-DE" sz="3599">
                <a:effectLst/>
                <a:latin typeface="Arial" panose="020B0604020202020204" pitchFamily="34" charset="0"/>
                <a:ea typeface="Times New Roman" panose="02020603050405020304" pitchFamily="18" charset="0"/>
                <a:cs typeface="Arial" panose="020B0604020202020204" pitchFamily="34" charset="0"/>
              </a:rPr>
              <a:t>. </a:t>
            </a:r>
          </a:p>
          <a:p>
            <a:pPr algn="just" fontAlgn="base"/>
            <a:endParaRPr lang="de-DE" sz="3599">
              <a:latin typeface="Arial" panose="020B0604020202020204" pitchFamily="34" charset="0"/>
              <a:ea typeface="Times New Roman" panose="02020603050405020304" pitchFamily="18" charset="0"/>
              <a:cs typeface="Arial" panose="020B0604020202020204" pitchFamily="34" charset="0"/>
            </a:endParaRPr>
          </a:p>
          <a:p>
            <a:pPr algn="just" fontAlgn="base"/>
            <a:r>
              <a:rPr lang="de-DE" sz="3599" err="1">
                <a:effectLst/>
                <a:latin typeface="Arial" panose="020B0604020202020204" pitchFamily="34" charset="0"/>
                <a:ea typeface="Times New Roman" panose="02020603050405020304" pitchFamily="18" charset="0"/>
                <a:cs typeface="Arial" panose="020B0604020202020204" pitchFamily="34" charset="0"/>
              </a:rPr>
              <a:t>accusam</a:t>
            </a:r>
            <a:r>
              <a:rPr lang="de-DE" sz="3599">
                <a:latin typeface="Arial" panose="020B0604020202020204" pitchFamily="34" charset="0"/>
                <a:ea typeface="Times New Roman" panose="02020603050405020304" pitchFamily="18" charset="0"/>
                <a:cs typeface="Arial" panose="020B0604020202020204" pitchFamily="34" charset="0"/>
              </a:rPr>
              <a:t> </a:t>
            </a:r>
            <a:r>
              <a:rPr lang="de-DE" sz="3599">
                <a:effectLst/>
                <a:latin typeface="Arial" panose="020B0604020202020204" pitchFamily="34" charset="0"/>
                <a:ea typeface="Times New Roman" panose="02020603050405020304" pitchFamily="18" charset="0"/>
                <a:cs typeface="Arial" panose="020B0604020202020204" pitchFamily="34" charset="0"/>
              </a:rPr>
              <a:t>et </a:t>
            </a:r>
            <a:r>
              <a:rPr lang="de-DE" sz="3599" err="1">
                <a:effectLst/>
                <a:latin typeface="Arial" panose="020B0604020202020204" pitchFamily="34" charset="0"/>
                <a:ea typeface="Times New Roman" panose="02020603050405020304" pitchFamily="18" charset="0"/>
                <a:cs typeface="Arial" panose="020B0604020202020204" pitchFamily="34" charset="0"/>
              </a:rPr>
              <a:t>justo</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duo</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dolores</a:t>
            </a:r>
            <a:r>
              <a:rPr lang="de-DE" sz="3599">
                <a:effectLst/>
                <a:latin typeface="Arial" panose="020B0604020202020204" pitchFamily="34" charset="0"/>
                <a:ea typeface="Times New Roman" panose="02020603050405020304" pitchFamily="18" charset="0"/>
                <a:cs typeface="Arial" panose="020B0604020202020204" pitchFamily="34" charset="0"/>
              </a:rPr>
              <a:t> et </a:t>
            </a:r>
            <a:r>
              <a:rPr lang="de-DE" sz="3599" err="1">
                <a:effectLst/>
                <a:latin typeface="Arial" panose="020B0604020202020204" pitchFamily="34" charset="0"/>
                <a:ea typeface="Times New Roman" panose="02020603050405020304" pitchFamily="18" charset="0"/>
                <a:cs typeface="Arial" panose="020B0604020202020204" pitchFamily="34" charset="0"/>
              </a:rPr>
              <a:t>ea</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re</a:t>
            </a:r>
            <a:r>
              <a:rPr lang="de-DE" sz="3599">
                <a:effectLst/>
                <a:latin typeface="Arial" panose="020B0604020202020204" pitchFamily="34" charset="0"/>
                <a:ea typeface="Times New Roman" panose="02020603050405020304" pitchFamily="18" charset="0"/>
                <a:cs typeface="Arial" panose="020B0604020202020204" pitchFamily="34" charset="0"/>
              </a:rPr>
              <a:t>-bum. Stet </a:t>
            </a:r>
            <a:r>
              <a:rPr lang="de-DE" sz="3599" err="1">
                <a:effectLst/>
                <a:latin typeface="Arial" panose="020B0604020202020204" pitchFamily="34" charset="0"/>
                <a:ea typeface="Times New Roman" panose="02020603050405020304" pitchFamily="18" charset="0"/>
                <a:cs typeface="Arial" panose="020B0604020202020204" pitchFamily="34" charset="0"/>
              </a:rPr>
              <a:t>clita</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kasd</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guber-gren</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no</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sea</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takimata</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sanc-tus</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est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Lorem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ipsum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dolor</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sit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amet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Lorem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ipsum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dolor</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sit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amet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consetetur</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sadip-scing</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elitr</a:t>
            </a:r>
            <a:r>
              <a:rPr lang="de-DE" sz="3599">
                <a:effectLst/>
                <a:latin typeface="Arial" panose="020B0604020202020204" pitchFamily="34" charset="0"/>
                <a:ea typeface="Times New Roman" panose="02020603050405020304" pitchFamily="18" charset="0"/>
                <a:cs typeface="Arial" panose="020B0604020202020204" pitchFamily="34" charset="0"/>
              </a:rPr>
              <a:t>.</a:t>
            </a:r>
          </a:p>
        </p:txBody>
      </p:sp>
      <p:sp>
        <p:nvSpPr>
          <p:cNvPr id="17" name="TextBox 16">
            <a:extLst>
              <a:ext uri="{FF2B5EF4-FFF2-40B4-BE49-F238E27FC236}">
                <a16:creationId xmlns:a16="http://schemas.microsoft.com/office/drawing/2014/main" id="{C350CC46-684B-0E01-886B-3F5C96CABDAD}"/>
              </a:ext>
            </a:extLst>
          </p:cNvPr>
          <p:cNvSpPr txBox="1"/>
          <p:nvPr/>
        </p:nvSpPr>
        <p:spPr>
          <a:xfrm>
            <a:off x="23477811" y="34790069"/>
            <a:ext cx="5689499" cy="3108054"/>
          </a:xfrm>
          <a:prstGeom prst="rect">
            <a:avLst/>
          </a:prstGeom>
          <a:noFill/>
        </p:spPr>
        <p:txBody>
          <a:bodyPr wrap="square" rtlCol="0">
            <a:noAutofit/>
          </a:bodyP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r>
              <a:rPr lang="en-GB" sz="2799" b="1" i="1">
                <a:latin typeface="Arial Narrow" panose="020B0604020202020204" pitchFamily="34" charset="0"/>
                <a:cs typeface="Arial Narrow" panose="020B0604020202020204" pitchFamily="34" charset="0"/>
              </a:rPr>
              <a:t>Acknowledgements:</a:t>
            </a:r>
          </a:p>
          <a:p>
            <a:r>
              <a:rPr lang="en-GB" sz="2799" i="1">
                <a:latin typeface="Arial Narrow" panose="020B0604020202020204" pitchFamily="34" charset="0"/>
                <a:cs typeface="Arial Narrow" panose="020B0604020202020204" pitchFamily="34" charset="0"/>
              </a:rPr>
              <a:t>Lorem ipsum </a:t>
            </a:r>
            <a:r>
              <a:rPr lang="en-GB" sz="2799" i="1" err="1">
                <a:latin typeface="Arial Narrow" panose="020B0604020202020204" pitchFamily="34" charset="0"/>
                <a:cs typeface="Arial Narrow" panose="020B0604020202020204" pitchFamily="34" charset="0"/>
              </a:rPr>
              <a:t>dolor</a:t>
            </a:r>
            <a:r>
              <a:rPr lang="en-GB" sz="2799" i="1">
                <a:latin typeface="Arial Narrow" panose="020B0604020202020204" pitchFamily="34" charset="0"/>
                <a:cs typeface="Arial Narrow" panose="020B0604020202020204" pitchFamily="34" charset="0"/>
              </a:rPr>
              <a:t> sit </a:t>
            </a:r>
            <a:r>
              <a:rPr lang="en-GB" sz="2799" i="1" err="1">
                <a:latin typeface="Arial Narrow" panose="020B0604020202020204" pitchFamily="34" charset="0"/>
                <a:cs typeface="Arial Narrow" panose="020B0604020202020204" pitchFamily="34" charset="0"/>
              </a:rPr>
              <a:t>amet</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consetetur</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sadipscing</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elitr</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sed</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diam</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nonumy</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eirmod</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tempor</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invidunt</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ut</a:t>
            </a:r>
            <a:r>
              <a:rPr lang="en-GB" sz="2799" i="1">
                <a:latin typeface="Arial Narrow" panose="020B0604020202020204" pitchFamily="34" charset="0"/>
                <a:cs typeface="Arial Narrow" panose="020B0604020202020204" pitchFamily="34" charset="0"/>
              </a:rPr>
              <a:t> labore et dolore magna </a:t>
            </a:r>
            <a:r>
              <a:rPr lang="en-GB" sz="2799" i="1" err="1">
                <a:latin typeface="Arial Narrow" panose="020B0604020202020204" pitchFamily="34" charset="0"/>
                <a:cs typeface="Arial Narrow" panose="020B0604020202020204" pitchFamily="34" charset="0"/>
              </a:rPr>
              <a:t>aliquyam</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erat</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sed</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diam</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voluptua</a:t>
            </a:r>
            <a:r>
              <a:rPr lang="en-GB" sz="2799" i="1">
                <a:latin typeface="Arial Narrow" panose="020B0604020202020204" pitchFamily="34" charset="0"/>
                <a:cs typeface="Arial Narrow" panose="020B0604020202020204" pitchFamily="34" charset="0"/>
              </a:rPr>
              <a:t>.</a:t>
            </a:r>
          </a:p>
          <a:p>
            <a:r>
              <a:rPr lang="en-GB" sz="2799" i="1">
                <a:latin typeface="Arial Narrow" panose="020B0604020202020204" pitchFamily="34" charset="0"/>
                <a:cs typeface="Arial Narrow" panose="020B0604020202020204" pitchFamily="34" charset="0"/>
              </a:rPr>
              <a:t>At </a:t>
            </a:r>
            <a:r>
              <a:rPr lang="en-GB" sz="2799" i="1" err="1">
                <a:latin typeface="Arial Narrow" panose="020B0604020202020204" pitchFamily="34" charset="0"/>
                <a:cs typeface="Arial Narrow" panose="020B0604020202020204" pitchFamily="34" charset="0"/>
              </a:rPr>
              <a:t>vero</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eos</a:t>
            </a:r>
            <a:r>
              <a:rPr lang="en-GB" sz="2799" i="1">
                <a:latin typeface="Arial Narrow" panose="020B0604020202020204" pitchFamily="34" charset="0"/>
                <a:cs typeface="Arial Narrow" panose="020B0604020202020204" pitchFamily="34" charset="0"/>
              </a:rPr>
              <a:t> et </a:t>
            </a:r>
            <a:r>
              <a:rPr lang="en-GB" sz="2799" i="1" err="1">
                <a:latin typeface="Arial Narrow" panose="020B0604020202020204" pitchFamily="34" charset="0"/>
                <a:cs typeface="Arial Narrow" panose="020B0604020202020204" pitchFamily="34" charset="0"/>
              </a:rPr>
              <a:t>accusam</a:t>
            </a:r>
            <a:r>
              <a:rPr lang="en-GB" sz="2799" i="1">
                <a:latin typeface="Arial Narrow" panose="020B0604020202020204" pitchFamily="34" charset="0"/>
                <a:cs typeface="Arial Narrow" panose="020B0604020202020204" pitchFamily="34" charset="0"/>
              </a:rPr>
              <a:t> et </a:t>
            </a:r>
            <a:r>
              <a:rPr lang="en-GB" sz="2799" i="1" err="1">
                <a:latin typeface="Arial Narrow" panose="020B0604020202020204" pitchFamily="34" charset="0"/>
                <a:cs typeface="Arial Narrow" panose="020B0604020202020204" pitchFamily="34" charset="0"/>
              </a:rPr>
              <a:t>justo</a:t>
            </a:r>
            <a:r>
              <a:rPr lang="en-GB" sz="2799" i="1">
                <a:latin typeface="Arial Narrow" panose="020B0604020202020204" pitchFamily="34" charset="0"/>
                <a:cs typeface="Arial Narrow" panose="020B0604020202020204" pitchFamily="34" charset="0"/>
              </a:rPr>
              <a:t> duo </a:t>
            </a:r>
            <a:r>
              <a:rPr lang="en-GB" sz="2799" i="1" err="1">
                <a:latin typeface="Arial Narrow" panose="020B0604020202020204" pitchFamily="34" charset="0"/>
                <a:cs typeface="Arial Narrow" panose="020B0604020202020204" pitchFamily="34" charset="0"/>
              </a:rPr>
              <a:t>dolores</a:t>
            </a:r>
            <a:r>
              <a:rPr lang="en-GB" sz="2799" i="1">
                <a:latin typeface="Arial Narrow" panose="020B0604020202020204" pitchFamily="34" charset="0"/>
                <a:cs typeface="Arial Narrow" panose="020B0604020202020204" pitchFamily="34" charset="0"/>
              </a:rPr>
              <a:t> et </a:t>
            </a:r>
            <a:r>
              <a:rPr lang="en-GB" sz="2799" i="1" err="1">
                <a:latin typeface="Arial Narrow" panose="020B0604020202020204" pitchFamily="34" charset="0"/>
                <a:cs typeface="Arial Narrow" panose="020B0604020202020204" pitchFamily="34" charset="0"/>
              </a:rPr>
              <a:t>ea</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rebum</a:t>
            </a:r>
            <a:r>
              <a:rPr lang="en-GB" sz="2799" i="1">
                <a:latin typeface="Arial Narrow" panose="020B0604020202020204" pitchFamily="34" charset="0"/>
                <a:cs typeface="Arial Narrow" panose="020B0604020202020204" pitchFamily="34" charset="0"/>
              </a:rPr>
              <a:t>. </a:t>
            </a:r>
          </a:p>
        </p:txBody>
      </p:sp>
      <p:sp>
        <p:nvSpPr>
          <p:cNvPr id="19" name="Rechteck 18">
            <a:extLst>
              <a:ext uri="{FF2B5EF4-FFF2-40B4-BE49-F238E27FC236}">
                <a16:creationId xmlns:a16="http://schemas.microsoft.com/office/drawing/2014/main" id="{4EBA371B-3B60-5734-7766-E50BCE3AA168}"/>
              </a:ext>
            </a:extLst>
          </p:cNvPr>
          <p:cNvSpPr/>
          <p:nvPr/>
        </p:nvSpPr>
        <p:spPr>
          <a:xfrm>
            <a:off x="1103140" y="7104901"/>
            <a:ext cx="21441370" cy="10946794"/>
          </a:xfrm>
          <a:prstGeom prst="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endParaRPr lang="de-DE" sz="8296"/>
          </a:p>
        </p:txBody>
      </p:sp>
      <p:sp>
        <p:nvSpPr>
          <p:cNvPr id="20" name="Rechteck 19">
            <a:extLst>
              <a:ext uri="{FF2B5EF4-FFF2-40B4-BE49-F238E27FC236}">
                <a16:creationId xmlns:a16="http://schemas.microsoft.com/office/drawing/2014/main" id="{164AF7F7-A8D4-2208-D22D-169B1E9348C4}"/>
              </a:ext>
            </a:extLst>
          </p:cNvPr>
          <p:cNvSpPr/>
          <p:nvPr/>
        </p:nvSpPr>
        <p:spPr>
          <a:xfrm>
            <a:off x="23353534" y="8852661"/>
            <a:ext cx="5689499" cy="2853458"/>
          </a:xfrm>
          <a:prstGeom prst="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r>
              <a:rPr lang="de-DE" sz="8296">
                <a:solidFill>
                  <a:schemeClr val="tx1"/>
                </a:solidFill>
              </a:rPr>
              <a:t>Logo 1</a:t>
            </a:r>
          </a:p>
        </p:txBody>
      </p:sp>
      <p:sp>
        <p:nvSpPr>
          <p:cNvPr id="22" name="Rechteck 21">
            <a:extLst>
              <a:ext uri="{FF2B5EF4-FFF2-40B4-BE49-F238E27FC236}">
                <a16:creationId xmlns:a16="http://schemas.microsoft.com/office/drawing/2014/main" id="{C9A5189D-62D7-5769-27C9-0C8F75547449}"/>
              </a:ext>
            </a:extLst>
          </p:cNvPr>
          <p:cNvSpPr/>
          <p:nvPr/>
        </p:nvSpPr>
        <p:spPr>
          <a:xfrm>
            <a:off x="985074" y="25896965"/>
            <a:ext cx="21559435" cy="11959151"/>
          </a:xfrm>
          <a:prstGeom prst="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endParaRPr lang="de-DE" sz="8296"/>
          </a:p>
        </p:txBody>
      </p:sp>
      <p:sp>
        <p:nvSpPr>
          <p:cNvPr id="24" name="Textfeld 23">
            <a:extLst>
              <a:ext uri="{FF2B5EF4-FFF2-40B4-BE49-F238E27FC236}">
                <a16:creationId xmlns:a16="http://schemas.microsoft.com/office/drawing/2014/main" id="{FAE2AF6F-37DE-BBDA-8848-04535CA174F8}"/>
              </a:ext>
            </a:extLst>
          </p:cNvPr>
          <p:cNvSpPr txBox="1"/>
          <p:nvPr/>
        </p:nvSpPr>
        <p:spPr>
          <a:xfrm>
            <a:off x="22747680" y="39933400"/>
            <a:ext cx="6210336" cy="707775"/>
          </a:xfrm>
          <a:prstGeom prst="rect">
            <a:avLst/>
          </a:prstGeom>
          <a:noFill/>
        </p:spPr>
        <p:txBody>
          <a:bodyPr wrap="square" rtlCol="0">
            <a:noAutofit/>
          </a:bodyP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r>
              <a:rPr lang="de-DE" sz="3999">
                <a:solidFill>
                  <a:srgbClr val="00A1A9"/>
                </a:solidFill>
                <a:latin typeface="Arial" panose="020B0604020202020204" pitchFamily="34" charset="0"/>
                <a:cs typeface="Arial" panose="020B0604020202020204" pitchFamily="34" charset="0"/>
              </a:rPr>
              <a:t>www.bluehealthtech.de</a:t>
            </a:r>
          </a:p>
        </p:txBody>
      </p:sp>
      <p:sp>
        <p:nvSpPr>
          <p:cNvPr id="2057" name="TextBox 7">
            <a:extLst>
              <a:ext uri="{FF2B5EF4-FFF2-40B4-BE49-F238E27FC236}">
                <a16:creationId xmlns:a16="http://schemas.microsoft.com/office/drawing/2014/main" id="{B8FD9341-6AD9-E8C6-1949-03BB3838843B}"/>
              </a:ext>
            </a:extLst>
          </p:cNvPr>
          <p:cNvSpPr txBox="1"/>
          <p:nvPr/>
        </p:nvSpPr>
        <p:spPr>
          <a:xfrm>
            <a:off x="23477811" y="8098631"/>
            <a:ext cx="5689500" cy="707775"/>
          </a:xfrm>
          <a:prstGeom prst="rect">
            <a:avLst/>
          </a:prstGeom>
          <a:noFill/>
        </p:spPr>
        <p:txBody>
          <a:bodyPr wrap="square" rtlCol="0">
            <a:noAutofit/>
          </a:bodyP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just"/>
            <a:r>
              <a:rPr lang="de-DE" sz="3599" b="1">
                <a:latin typeface="Arial" panose="020B0604020202020204" pitchFamily="34" charset="0"/>
                <a:cs typeface="Arial" panose="020B0604020202020204" pitchFamily="34" charset="0"/>
              </a:rPr>
              <a:t>Verbundpartner</a:t>
            </a:r>
            <a:endParaRPr lang="de-DE" sz="3199" b="1">
              <a:latin typeface="Arial" panose="020B0604020202020204" pitchFamily="34" charset="0"/>
              <a:cs typeface="Arial" panose="020B0604020202020204" pitchFamily="34" charset="0"/>
            </a:endParaRPr>
          </a:p>
        </p:txBody>
      </p:sp>
      <p:pic>
        <p:nvPicPr>
          <p:cNvPr id="3" name="Grafik 2">
            <a:extLst>
              <a:ext uri="{FF2B5EF4-FFF2-40B4-BE49-F238E27FC236}">
                <a16:creationId xmlns:a16="http://schemas.microsoft.com/office/drawing/2014/main" id="{178FB839-C526-45EF-9B11-4922CB13C587}"/>
              </a:ext>
            </a:extLst>
          </p:cNvPr>
          <p:cNvPicPr>
            <a:picLocks noChangeAspect="1"/>
          </p:cNvPicPr>
          <p:nvPr/>
        </p:nvPicPr>
        <p:blipFill>
          <a:blip r:embed="rId2"/>
          <a:stretch>
            <a:fillRect/>
          </a:stretch>
        </p:blipFill>
        <p:spPr>
          <a:xfrm>
            <a:off x="22871162" y="1482518"/>
            <a:ext cx="6171871" cy="2776059"/>
          </a:xfrm>
          <a:prstGeom prst="rect">
            <a:avLst/>
          </a:prstGeom>
        </p:spPr>
      </p:pic>
      <p:sp>
        <p:nvSpPr>
          <p:cNvPr id="6" name="Textfeld 5">
            <a:extLst>
              <a:ext uri="{FF2B5EF4-FFF2-40B4-BE49-F238E27FC236}">
                <a16:creationId xmlns:a16="http://schemas.microsoft.com/office/drawing/2014/main" id="{E96021D1-5D4C-45D1-303F-0065CAF16E64}"/>
              </a:ext>
            </a:extLst>
          </p:cNvPr>
          <p:cNvSpPr txBox="1"/>
          <p:nvPr/>
        </p:nvSpPr>
        <p:spPr>
          <a:xfrm rot="1089063">
            <a:off x="22569236" y="5080582"/>
            <a:ext cx="6473531" cy="1916908"/>
          </a:xfrm>
          <a:prstGeom prst="rect">
            <a:avLst/>
          </a:prstGeom>
          <a:solidFill>
            <a:schemeClr val="bg1">
              <a:lumMod val="95000"/>
            </a:schemeClr>
          </a:solidFill>
          <a:ln>
            <a:noFill/>
            <a:prstDash val="dash"/>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a:contourClr>
              <a:srgbClr val="FFFFFF"/>
            </a:contourClr>
          </a:sp3d>
        </p:spPr>
        <p:txBody>
          <a:bodyPr wrap="square" rtlCol="0" anchor="ctr" anchorCtr="0">
            <a:noAutofit/>
          </a:bodyP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r>
              <a:rPr lang="de-DE" sz="8296">
                <a:latin typeface="Stencil" panose="040409050D0802020404" pitchFamily="82" charset="0"/>
              </a:rPr>
              <a:t>Bewilligt</a:t>
            </a:r>
          </a:p>
        </p:txBody>
      </p:sp>
      <p:sp>
        <p:nvSpPr>
          <p:cNvPr id="14" name="Rechteck 13">
            <a:extLst>
              <a:ext uri="{FF2B5EF4-FFF2-40B4-BE49-F238E27FC236}">
                <a16:creationId xmlns:a16="http://schemas.microsoft.com/office/drawing/2014/main" id="{E0EDB01D-0EB2-8F92-C0C4-B37702D06302}"/>
              </a:ext>
            </a:extLst>
          </p:cNvPr>
          <p:cNvSpPr/>
          <p:nvPr/>
        </p:nvSpPr>
        <p:spPr>
          <a:xfrm>
            <a:off x="23353534" y="12288693"/>
            <a:ext cx="5689499" cy="2853458"/>
          </a:xfrm>
          <a:prstGeom prst="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r>
              <a:rPr lang="de-DE" sz="8296">
                <a:solidFill>
                  <a:schemeClr val="tx1"/>
                </a:solidFill>
              </a:rPr>
              <a:t>Logo 2</a:t>
            </a:r>
          </a:p>
        </p:txBody>
      </p:sp>
      <p:sp>
        <p:nvSpPr>
          <p:cNvPr id="15" name="Rechteck 14">
            <a:extLst>
              <a:ext uri="{FF2B5EF4-FFF2-40B4-BE49-F238E27FC236}">
                <a16:creationId xmlns:a16="http://schemas.microsoft.com/office/drawing/2014/main" id="{10214015-8454-8494-C7AF-8A3993D0C9D6}"/>
              </a:ext>
            </a:extLst>
          </p:cNvPr>
          <p:cNvSpPr/>
          <p:nvPr/>
        </p:nvSpPr>
        <p:spPr>
          <a:xfrm>
            <a:off x="23353534" y="15886574"/>
            <a:ext cx="5689499" cy="2853458"/>
          </a:xfrm>
          <a:prstGeom prst="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r>
              <a:rPr lang="de-DE" sz="8296">
                <a:solidFill>
                  <a:schemeClr val="tx1"/>
                </a:solidFill>
              </a:rPr>
              <a:t>Logo 3</a:t>
            </a:r>
          </a:p>
        </p:txBody>
      </p:sp>
      <p:pic>
        <p:nvPicPr>
          <p:cNvPr id="2" name="Grafik 1">
            <a:extLst>
              <a:ext uri="{FF2B5EF4-FFF2-40B4-BE49-F238E27FC236}">
                <a16:creationId xmlns:a16="http://schemas.microsoft.com/office/drawing/2014/main" id="{3EC003C7-A51E-D834-F568-EBA9C5D45FB9}"/>
              </a:ext>
            </a:extLst>
          </p:cNvPr>
          <p:cNvPicPr>
            <a:picLocks noChangeAspect="1"/>
          </p:cNvPicPr>
          <p:nvPr/>
        </p:nvPicPr>
        <p:blipFill>
          <a:blip r:embed="rId3"/>
          <a:stretch>
            <a:fillRect/>
          </a:stretch>
        </p:blipFill>
        <p:spPr>
          <a:xfrm>
            <a:off x="20160351" y="39027486"/>
            <a:ext cx="2519604" cy="2519604"/>
          </a:xfrm>
          <a:prstGeom prst="rect">
            <a:avLst/>
          </a:prstGeom>
        </p:spPr>
      </p:pic>
      <p:pic>
        <p:nvPicPr>
          <p:cNvPr id="7" name="Grafik 6" descr="Ein Bild, das Text, Schrift, Screenshot, Visitenkarte enthält.&#10;&#10;KI-generierte Inhalte können fehlerhaft sein.">
            <a:extLst>
              <a:ext uri="{FF2B5EF4-FFF2-40B4-BE49-F238E27FC236}">
                <a16:creationId xmlns:a16="http://schemas.microsoft.com/office/drawing/2014/main" id="{A36D9E08-342B-1AC3-35A6-C941EEAD6E97}"/>
              </a:ext>
            </a:extLst>
          </p:cNvPr>
          <p:cNvPicPr>
            <a:picLocks noChangeAspect="1"/>
          </p:cNvPicPr>
          <p:nvPr/>
        </p:nvPicPr>
        <p:blipFill>
          <a:blip r:embed="rId4"/>
          <a:stretch>
            <a:fillRect/>
          </a:stretch>
        </p:blipFill>
        <p:spPr>
          <a:xfrm>
            <a:off x="985074" y="38210696"/>
            <a:ext cx="16297627" cy="459152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7B045A36-0803-40C5-70E9-63235CE5A532}"/>
              </a:ext>
            </a:extLst>
          </p:cNvPr>
          <p:cNvSpPr/>
          <p:nvPr/>
        </p:nvSpPr>
        <p:spPr>
          <a:xfrm>
            <a:off x="1" y="3133"/>
            <a:ext cx="30270450" cy="5734831"/>
          </a:xfrm>
          <a:prstGeom prst="rect">
            <a:avLst/>
          </a:prstGeom>
          <a:gradFill flip="none" rotWithShape="1">
            <a:gsLst>
              <a:gs pos="45000">
                <a:srgbClr val="009FD8">
                  <a:lumMod val="95000"/>
                  <a:lumOff val="5000"/>
                  <a:alpha val="40000"/>
                </a:srgbClr>
              </a:gs>
              <a:gs pos="0">
                <a:srgbClr val="005978">
                  <a:lumMod val="95000"/>
                  <a:lumOff val="5000"/>
                  <a:alpha val="40000"/>
                </a:srgbClr>
              </a:gs>
              <a:gs pos="85000">
                <a:srgbClr val="00A1A9">
                  <a:lumMod val="92000"/>
                  <a:lumOff val="8000"/>
                  <a:alpha val="20000"/>
                </a:srgbClr>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endParaRPr lang="de-DE" sz="8296"/>
          </a:p>
        </p:txBody>
      </p:sp>
      <p:sp>
        <p:nvSpPr>
          <p:cNvPr id="2052" name="Textfeld 14"/>
          <p:cNvSpPr txBox="1">
            <a:spLocks noChangeArrowheads="1"/>
          </p:cNvSpPr>
          <p:nvPr/>
        </p:nvSpPr>
        <p:spPr bwMode="auto">
          <a:xfrm>
            <a:off x="985075" y="588656"/>
            <a:ext cx="18557151" cy="23903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r>
              <a:rPr lang="de-DE" sz="7998">
                <a:solidFill>
                  <a:srgbClr val="FFFFFF"/>
                </a:solidFill>
                <a:latin typeface="Arial" charset="0"/>
                <a:cs typeface="Arial" charset="0"/>
              </a:rPr>
              <a:t>Projekttitel</a:t>
            </a:r>
            <a:endParaRPr lang="de-DE" sz="7998" baseline="30000"/>
          </a:p>
        </p:txBody>
      </p:sp>
      <p:sp>
        <p:nvSpPr>
          <p:cNvPr id="2053" name="Textfeld 23"/>
          <p:cNvSpPr txBox="1">
            <a:spLocks noChangeArrowheads="1"/>
          </p:cNvSpPr>
          <p:nvPr/>
        </p:nvSpPr>
        <p:spPr bwMode="auto">
          <a:xfrm>
            <a:off x="985075" y="3968385"/>
            <a:ext cx="20658671" cy="9793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r>
              <a:rPr lang="de-DE" sz="3999">
                <a:solidFill>
                  <a:schemeClr val="bg1"/>
                </a:solidFill>
                <a:latin typeface="Arial" charset="0"/>
                <a:cs typeface="Arial" charset="0"/>
              </a:rPr>
              <a:t>Namen der Projektbeteiligten</a:t>
            </a:r>
            <a:endParaRPr lang="de-DE" sz="3999" baseline="30000">
              <a:solidFill>
                <a:schemeClr val="bg1"/>
              </a:solidFill>
            </a:endParaRPr>
          </a:p>
        </p:txBody>
      </p:sp>
      <p:sp>
        <p:nvSpPr>
          <p:cNvPr id="5" name="TextBox 4">
            <a:extLst>
              <a:ext uri="{FF2B5EF4-FFF2-40B4-BE49-F238E27FC236}">
                <a16:creationId xmlns:a16="http://schemas.microsoft.com/office/drawing/2014/main" id="{23124797-83AA-9472-F9DB-3D290A73A905}"/>
              </a:ext>
            </a:extLst>
          </p:cNvPr>
          <p:cNvSpPr txBox="1"/>
          <p:nvPr/>
        </p:nvSpPr>
        <p:spPr>
          <a:xfrm>
            <a:off x="985075" y="18590283"/>
            <a:ext cx="21559435" cy="6739247"/>
          </a:xfrm>
          <a:prstGeom prst="rect">
            <a:avLst/>
          </a:prstGeom>
          <a:noFill/>
        </p:spPr>
        <p:txBody>
          <a:bodyPr wrap="square" rtlCol="0">
            <a:noAutofit/>
          </a:bodyP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just"/>
            <a:r>
              <a:rPr lang="en-GB" sz="3599">
                <a:latin typeface="Arial" panose="020B0604020202020204" pitchFamily="34" charset="0"/>
                <a:cs typeface="Arial" panose="020B0604020202020204" pitchFamily="34" charset="0"/>
              </a:rPr>
              <a:t>Lorem ipsum </a:t>
            </a:r>
            <a:r>
              <a:rPr lang="en-GB" sz="3599" err="1">
                <a:latin typeface="Arial" panose="020B0604020202020204" pitchFamily="34" charset="0"/>
                <a:cs typeface="Arial" panose="020B0604020202020204" pitchFamily="34" charset="0"/>
              </a:rPr>
              <a:t>dolor</a:t>
            </a:r>
            <a:r>
              <a:rPr lang="en-GB" sz="3599">
                <a:latin typeface="Arial" panose="020B0604020202020204" pitchFamily="34" charset="0"/>
                <a:cs typeface="Arial" panose="020B0604020202020204" pitchFamily="34" charset="0"/>
              </a:rPr>
              <a:t> sit </a:t>
            </a:r>
            <a:r>
              <a:rPr lang="en-GB" sz="3599" err="1">
                <a:latin typeface="Arial" panose="020B0604020202020204" pitchFamily="34" charset="0"/>
                <a:cs typeface="Arial" panose="020B0604020202020204" pitchFamily="34" charset="0"/>
              </a:rPr>
              <a:t>amet</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consetetur</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sadipscing</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elitr</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sed</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diam</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nonumy</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eirmod</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tempor</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invidunt</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ut</a:t>
            </a:r>
            <a:r>
              <a:rPr lang="en-GB" sz="3599">
                <a:latin typeface="Arial" panose="020B0604020202020204" pitchFamily="34" charset="0"/>
                <a:cs typeface="Arial" panose="020B0604020202020204" pitchFamily="34" charset="0"/>
              </a:rPr>
              <a:t> labore et dolore magna </a:t>
            </a:r>
            <a:r>
              <a:rPr lang="en-GB" sz="3599" err="1">
                <a:latin typeface="Arial" panose="020B0604020202020204" pitchFamily="34" charset="0"/>
                <a:cs typeface="Arial" panose="020B0604020202020204" pitchFamily="34" charset="0"/>
              </a:rPr>
              <a:t>aliquyam</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erat</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sed</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diam</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voluptua</a:t>
            </a:r>
            <a:r>
              <a:rPr lang="en-GB" sz="3599">
                <a:latin typeface="Arial" panose="020B0604020202020204" pitchFamily="34" charset="0"/>
                <a:cs typeface="Arial" panose="020B0604020202020204" pitchFamily="34" charset="0"/>
              </a:rPr>
              <a:t>. At </a:t>
            </a:r>
            <a:r>
              <a:rPr lang="en-GB" sz="3599" err="1">
                <a:latin typeface="Arial" panose="020B0604020202020204" pitchFamily="34" charset="0"/>
                <a:cs typeface="Arial" panose="020B0604020202020204" pitchFamily="34" charset="0"/>
              </a:rPr>
              <a:t>vero</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eos</a:t>
            </a:r>
            <a:r>
              <a:rPr lang="en-GB" sz="3599">
                <a:latin typeface="Arial" panose="020B0604020202020204" pitchFamily="34" charset="0"/>
                <a:cs typeface="Arial" panose="020B0604020202020204" pitchFamily="34" charset="0"/>
              </a:rPr>
              <a:t> et </a:t>
            </a:r>
            <a:r>
              <a:rPr lang="en-GB" sz="3599" err="1">
                <a:latin typeface="Arial" panose="020B0604020202020204" pitchFamily="34" charset="0"/>
                <a:cs typeface="Arial" panose="020B0604020202020204" pitchFamily="34" charset="0"/>
              </a:rPr>
              <a:t>accusam</a:t>
            </a:r>
            <a:r>
              <a:rPr lang="en-GB" sz="3599">
                <a:latin typeface="Arial" panose="020B0604020202020204" pitchFamily="34" charset="0"/>
                <a:cs typeface="Arial" panose="020B0604020202020204" pitchFamily="34" charset="0"/>
              </a:rPr>
              <a:t> et </a:t>
            </a:r>
            <a:r>
              <a:rPr lang="en-GB" sz="3599" err="1">
                <a:latin typeface="Arial" panose="020B0604020202020204" pitchFamily="34" charset="0"/>
                <a:cs typeface="Arial" panose="020B0604020202020204" pitchFamily="34" charset="0"/>
              </a:rPr>
              <a:t>justo</a:t>
            </a:r>
            <a:r>
              <a:rPr lang="en-GB" sz="3599">
                <a:latin typeface="Arial" panose="020B0604020202020204" pitchFamily="34" charset="0"/>
                <a:cs typeface="Arial" panose="020B0604020202020204" pitchFamily="34" charset="0"/>
              </a:rPr>
              <a:t> duo </a:t>
            </a:r>
            <a:r>
              <a:rPr lang="en-GB" sz="3599" err="1">
                <a:latin typeface="Arial" panose="020B0604020202020204" pitchFamily="34" charset="0"/>
                <a:cs typeface="Arial" panose="020B0604020202020204" pitchFamily="34" charset="0"/>
              </a:rPr>
              <a:t>dolores</a:t>
            </a:r>
            <a:r>
              <a:rPr lang="en-GB" sz="3599">
                <a:latin typeface="Arial" panose="020B0604020202020204" pitchFamily="34" charset="0"/>
                <a:cs typeface="Arial" panose="020B0604020202020204" pitchFamily="34" charset="0"/>
              </a:rPr>
              <a:t> et </a:t>
            </a:r>
            <a:r>
              <a:rPr lang="en-GB" sz="3599" err="1">
                <a:latin typeface="Arial" panose="020B0604020202020204" pitchFamily="34" charset="0"/>
                <a:cs typeface="Arial" panose="020B0604020202020204" pitchFamily="34" charset="0"/>
              </a:rPr>
              <a:t>ea</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rebum</a:t>
            </a:r>
            <a:r>
              <a:rPr lang="en-GB" sz="3599">
                <a:latin typeface="Arial" panose="020B0604020202020204" pitchFamily="34" charset="0"/>
                <a:cs typeface="Arial" panose="020B0604020202020204" pitchFamily="34" charset="0"/>
              </a:rPr>
              <a:t>. Stet </a:t>
            </a:r>
            <a:r>
              <a:rPr lang="en-GB" sz="3599" err="1">
                <a:latin typeface="Arial" panose="020B0604020202020204" pitchFamily="34" charset="0"/>
                <a:cs typeface="Arial" panose="020B0604020202020204" pitchFamily="34" charset="0"/>
              </a:rPr>
              <a:t>clita</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kasd</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gubergren</a:t>
            </a:r>
            <a:r>
              <a:rPr lang="en-GB" sz="3599">
                <a:latin typeface="Arial" panose="020B0604020202020204" pitchFamily="34" charset="0"/>
                <a:cs typeface="Arial" panose="020B0604020202020204" pitchFamily="34" charset="0"/>
              </a:rPr>
              <a:t>, no sea </a:t>
            </a:r>
            <a:r>
              <a:rPr lang="en-GB" sz="3599" err="1">
                <a:latin typeface="Arial" panose="020B0604020202020204" pitchFamily="34" charset="0"/>
                <a:cs typeface="Arial" panose="020B0604020202020204" pitchFamily="34" charset="0"/>
              </a:rPr>
              <a:t>takimata</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sanctus</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est</a:t>
            </a:r>
            <a:r>
              <a:rPr lang="en-GB" sz="3599">
                <a:latin typeface="Arial" panose="020B0604020202020204" pitchFamily="34" charset="0"/>
                <a:cs typeface="Arial" panose="020B0604020202020204" pitchFamily="34" charset="0"/>
              </a:rPr>
              <a:t> Lorem ipsum </a:t>
            </a:r>
            <a:r>
              <a:rPr lang="en-GB" sz="3599" err="1">
                <a:latin typeface="Arial" panose="020B0604020202020204" pitchFamily="34" charset="0"/>
                <a:cs typeface="Arial" panose="020B0604020202020204" pitchFamily="34" charset="0"/>
              </a:rPr>
              <a:t>dolor</a:t>
            </a:r>
            <a:r>
              <a:rPr lang="en-GB" sz="3599">
                <a:latin typeface="Arial" panose="020B0604020202020204" pitchFamily="34" charset="0"/>
                <a:cs typeface="Arial" panose="020B0604020202020204" pitchFamily="34" charset="0"/>
              </a:rPr>
              <a:t> sit </a:t>
            </a:r>
            <a:r>
              <a:rPr lang="en-GB" sz="3599" err="1">
                <a:latin typeface="Arial" panose="020B0604020202020204" pitchFamily="34" charset="0"/>
                <a:cs typeface="Arial" panose="020B0604020202020204" pitchFamily="34" charset="0"/>
              </a:rPr>
              <a:t>amet</a:t>
            </a:r>
            <a:r>
              <a:rPr lang="en-GB" sz="3599">
                <a:latin typeface="Arial" panose="020B0604020202020204" pitchFamily="34" charset="0"/>
                <a:cs typeface="Arial" panose="020B0604020202020204" pitchFamily="34" charset="0"/>
              </a:rPr>
              <a:t>. Lorem ipsum </a:t>
            </a:r>
            <a:r>
              <a:rPr lang="en-GB" sz="3599" err="1">
                <a:latin typeface="Arial" panose="020B0604020202020204" pitchFamily="34" charset="0"/>
                <a:cs typeface="Arial" panose="020B0604020202020204" pitchFamily="34" charset="0"/>
              </a:rPr>
              <a:t>dolor</a:t>
            </a:r>
            <a:r>
              <a:rPr lang="en-GB" sz="3599">
                <a:latin typeface="Arial" panose="020B0604020202020204" pitchFamily="34" charset="0"/>
                <a:cs typeface="Arial" panose="020B0604020202020204" pitchFamily="34" charset="0"/>
              </a:rPr>
              <a:t> sit </a:t>
            </a:r>
            <a:r>
              <a:rPr lang="en-GB" sz="3599" err="1">
                <a:latin typeface="Arial" panose="020B0604020202020204" pitchFamily="34" charset="0"/>
                <a:cs typeface="Arial" panose="020B0604020202020204" pitchFamily="34" charset="0"/>
              </a:rPr>
              <a:t>amet</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consetetur</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sadipscing</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elitr</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sed</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diam</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nonumy</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eirmod</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tempor</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invidunt</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ut</a:t>
            </a:r>
            <a:r>
              <a:rPr lang="en-GB" sz="3599">
                <a:latin typeface="Arial" panose="020B0604020202020204" pitchFamily="34" charset="0"/>
                <a:cs typeface="Arial" panose="020B0604020202020204" pitchFamily="34" charset="0"/>
              </a:rPr>
              <a:t> labore et dolore magna </a:t>
            </a:r>
            <a:r>
              <a:rPr lang="en-GB" sz="3599" err="1">
                <a:latin typeface="Arial" panose="020B0604020202020204" pitchFamily="34" charset="0"/>
                <a:cs typeface="Arial" panose="020B0604020202020204" pitchFamily="34" charset="0"/>
              </a:rPr>
              <a:t>aliquyam</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erat</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sed</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diam</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voluptua</a:t>
            </a:r>
            <a:r>
              <a:rPr lang="en-GB" sz="3599">
                <a:latin typeface="Arial" panose="020B0604020202020204" pitchFamily="34" charset="0"/>
                <a:cs typeface="Arial" panose="020B0604020202020204" pitchFamily="34" charset="0"/>
              </a:rPr>
              <a:t>. At </a:t>
            </a:r>
            <a:r>
              <a:rPr lang="en-GB" sz="3599" err="1">
                <a:latin typeface="Arial" panose="020B0604020202020204" pitchFamily="34" charset="0"/>
                <a:cs typeface="Arial" panose="020B0604020202020204" pitchFamily="34" charset="0"/>
              </a:rPr>
              <a:t>vero</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eos</a:t>
            </a:r>
            <a:r>
              <a:rPr lang="en-GB" sz="3599">
                <a:latin typeface="Arial" panose="020B0604020202020204" pitchFamily="34" charset="0"/>
                <a:cs typeface="Arial" panose="020B0604020202020204" pitchFamily="34" charset="0"/>
              </a:rPr>
              <a:t> et </a:t>
            </a:r>
            <a:r>
              <a:rPr lang="en-GB" sz="3599" err="1">
                <a:latin typeface="Arial" panose="020B0604020202020204" pitchFamily="34" charset="0"/>
                <a:cs typeface="Arial" panose="020B0604020202020204" pitchFamily="34" charset="0"/>
              </a:rPr>
              <a:t>accusam</a:t>
            </a:r>
            <a:r>
              <a:rPr lang="en-GB" sz="3599">
                <a:latin typeface="Arial" panose="020B0604020202020204" pitchFamily="34" charset="0"/>
                <a:cs typeface="Arial" panose="020B0604020202020204" pitchFamily="34" charset="0"/>
              </a:rPr>
              <a:t> et </a:t>
            </a:r>
            <a:r>
              <a:rPr lang="en-GB" sz="3599" err="1">
                <a:latin typeface="Arial" panose="020B0604020202020204" pitchFamily="34" charset="0"/>
                <a:cs typeface="Arial" panose="020B0604020202020204" pitchFamily="34" charset="0"/>
              </a:rPr>
              <a:t>justo</a:t>
            </a:r>
            <a:r>
              <a:rPr lang="en-GB" sz="3599">
                <a:latin typeface="Arial" panose="020B0604020202020204" pitchFamily="34" charset="0"/>
                <a:cs typeface="Arial" panose="020B0604020202020204" pitchFamily="34" charset="0"/>
              </a:rPr>
              <a:t> duo </a:t>
            </a:r>
            <a:r>
              <a:rPr lang="en-GB" sz="3599" err="1">
                <a:latin typeface="Arial" panose="020B0604020202020204" pitchFamily="34" charset="0"/>
                <a:cs typeface="Arial" panose="020B0604020202020204" pitchFamily="34" charset="0"/>
              </a:rPr>
              <a:t>dolores</a:t>
            </a:r>
            <a:r>
              <a:rPr lang="en-GB" sz="3599">
                <a:latin typeface="Arial" panose="020B0604020202020204" pitchFamily="34" charset="0"/>
                <a:cs typeface="Arial" panose="020B0604020202020204" pitchFamily="34" charset="0"/>
              </a:rPr>
              <a:t> et </a:t>
            </a:r>
            <a:r>
              <a:rPr lang="en-GB" sz="3599" err="1">
                <a:latin typeface="Arial" panose="020B0604020202020204" pitchFamily="34" charset="0"/>
                <a:cs typeface="Arial" panose="020B0604020202020204" pitchFamily="34" charset="0"/>
              </a:rPr>
              <a:t>ea</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rebum</a:t>
            </a:r>
            <a:r>
              <a:rPr lang="en-GB" sz="3599">
                <a:latin typeface="Arial" panose="020B0604020202020204" pitchFamily="34" charset="0"/>
                <a:cs typeface="Arial" panose="020B0604020202020204" pitchFamily="34" charset="0"/>
              </a:rPr>
              <a:t>. Stet </a:t>
            </a:r>
            <a:r>
              <a:rPr lang="en-GB" sz="3599" err="1">
                <a:latin typeface="Arial" panose="020B0604020202020204" pitchFamily="34" charset="0"/>
                <a:cs typeface="Arial" panose="020B0604020202020204" pitchFamily="34" charset="0"/>
              </a:rPr>
              <a:t>clita</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kasd</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gubergren</a:t>
            </a:r>
            <a:r>
              <a:rPr lang="en-GB" sz="3599">
                <a:latin typeface="Arial" panose="020B0604020202020204" pitchFamily="34" charset="0"/>
                <a:cs typeface="Arial" panose="020B0604020202020204" pitchFamily="34" charset="0"/>
              </a:rPr>
              <a:t>, no sea </a:t>
            </a:r>
            <a:r>
              <a:rPr lang="en-GB" sz="3599" err="1">
                <a:latin typeface="Arial" panose="020B0604020202020204" pitchFamily="34" charset="0"/>
                <a:cs typeface="Arial" panose="020B0604020202020204" pitchFamily="34" charset="0"/>
              </a:rPr>
              <a:t>takimata</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sanctus</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est</a:t>
            </a:r>
            <a:r>
              <a:rPr lang="en-GB" sz="3599">
                <a:latin typeface="Arial" panose="020B0604020202020204" pitchFamily="34" charset="0"/>
                <a:cs typeface="Arial" panose="020B0604020202020204" pitchFamily="34" charset="0"/>
              </a:rPr>
              <a:t> Lorem ipsum </a:t>
            </a:r>
            <a:r>
              <a:rPr lang="en-GB" sz="3599" err="1">
                <a:latin typeface="Arial" panose="020B0604020202020204" pitchFamily="34" charset="0"/>
                <a:cs typeface="Arial" panose="020B0604020202020204" pitchFamily="34" charset="0"/>
              </a:rPr>
              <a:t>dolor</a:t>
            </a:r>
            <a:r>
              <a:rPr lang="en-GB" sz="3599">
                <a:latin typeface="Arial" panose="020B0604020202020204" pitchFamily="34" charset="0"/>
                <a:cs typeface="Arial" panose="020B0604020202020204" pitchFamily="34" charset="0"/>
              </a:rPr>
              <a:t> sit </a:t>
            </a:r>
            <a:r>
              <a:rPr lang="en-GB" sz="3599" err="1">
                <a:latin typeface="Arial" panose="020B0604020202020204" pitchFamily="34" charset="0"/>
                <a:cs typeface="Arial" panose="020B0604020202020204" pitchFamily="34" charset="0"/>
              </a:rPr>
              <a:t>amet</a:t>
            </a:r>
            <a:r>
              <a:rPr lang="en-GB" sz="3599">
                <a:latin typeface="Arial" panose="020B0604020202020204" pitchFamily="34" charset="0"/>
                <a:cs typeface="Arial" panose="020B0604020202020204" pitchFamily="34" charset="0"/>
              </a:rPr>
              <a:t>.</a:t>
            </a:r>
          </a:p>
          <a:p>
            <a:pPr algn="just"/>
            <a:endParaRPr lang="en-GB" sz="3599">
              <a:latin typeface="Arial" panose="020B0604020202020204" pitchFamily="34" charset="0"/>
              <a:cs typeface="Arial" panose="020B0604020202020204" pitchFamily="34" charset="0"/>
            </a:endParaRPr>
          </a:p>
          <a:p>
            <a:pPr algn="just"/>
            <a:r>
              <a:rPr lang="en-GB" sz="3599">
                <a:latin typeface="Arial" panose="020B0604020202020204" pitchFamily="34" charset="0"/>
                <a:cs typeface="Arial" panose="020B0604020202020204" pitchFamily="34" charset="0"/>
              </a:rPr>
              <a:t>Lorem ipsum </a:t>
            </a:r>
            <a:r>
              <a:rPr lang="en-GB" sz="3599" err="1">
                <a:latin typeface="Arial" panose="020B0604020202020204" pitchFamily="34" charset="0"/>
                <a:cs typeface="Arial" panose="020B0604020202020204" pitchFamily="34" charset="0"/>
              </a:rPr>
              <a:t>dolor</a:t>
            </a:r>
            <a:r>
              <a:rPr lang="en-GB" sz="3599">
                <a:latin typeface="Arial" panose="020B0604020202020204" pitchFamily="34" charset="0"/>
                <a:cs typeface="Arial" panose="020B0604020202020204" pitchFamily="34" charset="0"/>
              </a:rPr>
              <a:t> sit </a:t>
            </a:r>
            <a:r>
              <a:rPr lang="en-GB" sz="3599" err="1">
                <a:latin typeface="Arial" panose="020B0604020202020204" pitchFamily="34" charset="0"/>
                <a:cs typeface="Arial" panose="020B0604020202020204" pitchFamily="34" charset="0"/>
              </a:rPr>
              <a:t>amet</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consetetur</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sadipscing</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elitr</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sed</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diam</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nonumy</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eirmod</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tempor</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invidunt</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ut</a:t>
            </a:r>
            <a:r>
              <a:rPr lang="en-GB" sz="3599">
                <a:latin typeface="Arial" panose="020B0604020202020204" pitchFamily="34" charset="0"/>
                <a:cs typeface="Arial" panose="020B0604020202020204" pitchFamily="34" charset="0"/>
              </a:rPr>
              <a:t> labore et dolore magna </a:t>
            </a:r>
            <a:r>
              <a:rPr lang="en-GB" sz="3599" err="1">
                <a:latin typeface="Arial" panose="020B0604020202020204" pitchFamily="34" charset="0"/>
                <a:cs typeface="Arial" panose="020B0604020202020204" pitchFamily="34" charset="0"/>
              </a:rPr>
              <a:t>aliquyam</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erat</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sed</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diam</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voluptua</a:t>
            </a:r>
            <a:r>
              <a:rPr lang="en-GB" sz="3599">
                <a:latin typeface="Arial" panose="020B0604020202020204" pitchFamily="34" charset="0"/>
                <a:cs typeface="Arial" panose="020B0604020202020204" pitchFamily="34" charset="0"/>
              </a:rPr>
              <a:t>. At </a:t>
            </a:r>
            <a:r>
              <a:rPr lang="en-GB" sz="3599" err="1">
                <a:latin typeface="Arial" panose="020B0604020202020204" pitchFamily="34" charset="0"/>
                <a:cs typeface="Arial" panose="020B0604020202020204" pitchFamily="34" charset="0"/>
              </a:rPr>
              <a:t>vero</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eos</a:t>
            </a:r>
            <a:r>
              <a:rPr lang="en-GB" sz="3599">
                <a:latin typeface="Arial" panose="020B0604020202020204" pitchFamily="34" charset="0"/>
                <a:cs typeface="Arial" panose="020B0604020202020204" pitchFamily="34" charset="0"/>
              </a:rPr>
              <a:t> et </a:t>
            </a:r>
            <a:r>
              <a:rPr lang="en-GB" sz="3599" err="1">
                <a:latin typeface="Arial" panose="020B0604020202020204" pitchFamily="34" charset="0"/>
                <a:cs typeface="Arial" panose="020B0604020202020204" pitchFamily="34" charset="0"/>
              </a:rPr>
              <a:t>accusam</a:t>
            </a:r>
            <a:r>
              <a:rPr lang="en-GB" sz="3599">
                <a:latin typeface="Arial" panose="020B0604020202020204" pitchFamily="34" charset="0"/>
                <a:cs typeface="Arial" panose="020B0604020202020204" pitchFamily="34" charset="0"/>
              </a:rPr>
              <a:t> et </a:t>
            </a:r>
            <a:r>
              <a:rPr lang="en-GB" sz="3599" err="1">
                <a:latin typeface="Arial" panose="020B0604020202020204" pitchFamily="34" charset="0"/>
                <a:cs typeface="Arial" panose="020B0604020202020204" pitchFamily="34" charset="0"/>
              </a:rPr>
              <a:t>justo</a:t>
            </a:r>
            <a:r>
              <a:rPr lang="en-GB" sz="3599">
                <a:latin typeface="Arial" panose="020B0604020202020204" pitchFamily="34" charset="0"/>
                <a:cs typeface="Arial" panose="020B0604020202020204" pitchFamily="34" charset="0"/>
              </a:rPr>
              <a:t> duo </a:t>
            </a:r>
            <a:r>
              <a:rPr lang="en-GB" sz="3599" err="1">
                <a:latin typeface="Arial" panose="020B0604020202020204" pitchFamily="34" charset="0"/>
                <a:cs typeface="Arial" panose="020B0604020202020204" pitchFamily="34" charset="0"/>
              </a:rPr>
              <a:t>dolores</a:t>
            </a:r>
            <a:r>
              <a:rPr lang="en-GB" sz="3599">
                <a:latin typeface="Arial" panose="020B0604020202020204" pitchFamily="34" charset="0"/>
                <a:cs typeface="Arial" panose="020B0604020202020204" pitchFamily="34" charset="0"/>
              </a:rPr>
              <a:t> et </a:t>
            </a:r>
            <a:r>
              <a:rPr lang="en-GB" sz="3599" err="1">
                <a:latin typeface="Arial" panose="020B0604020202020204" pitchFamily="34" charset="0"/>
                <a:cs typeface="Arial" panose="020B0604020202020204" pitchFamily="34" charset="0"/>
              </a:rPr>
              <a:t>ea</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rebum</a:t>
            </a:r>
            <a:r>
              <a:rPr lang="en-GB" sz="3599">
                <a:latin typeface="Arial" panose="020B0604020202020204" pitchFamily="34" charset="0"/>
                <a:cs typeface="Arial" panose="020B0604020202020204" pitchFamily="34" charset="0"/>
              </a:rPr>
              <a:t>. Stet </a:t>
            </a:r>
            <a:r>
              <a:rPr lang="en-GB" sz="3599" err="1">
                <a:latin typeface="Arial" panose="020B0604020202020204" pitchFamily="34" charset="0"/>
                <a:cs typeface="Arial" panose="020B0604020202020204" pitchFamily="34" charset="0"/>
              </a:rPr>
              <a:t>clita</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kasd</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gubergren</a:t>
            </a:r>
            <a:r>
              <a:rPr lang="en-GB" sz="3599">
                <a:latin typeface="Arial" panose="020B0604020202020204" pitchFamily="34" charset="0"/>
                <a:cs typeface="Arial" panose="020B0604020202020204" pitchFamily="34" charset="0"/>
              </a:rPr>
              <a:t>, no sea </a:t>
            </a:r>
            <a:r>
              <a:rPr lang="en-GB" sz="3599" err="1">
                <a:latin typeface="Arial" panose="020B0604020202020204" pitchFamily="34" charset="0"/>
                <a:cs typeface="Arial" panose="020B0604020202020204" pitchFamily="34" charset="0"/>
              </a:rPr>
              <a:t>takimata</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sanctus</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est</a:t>
            </a:r>
            <a:r>
              <a:rPr lang="en-GB" sz="3599">
                <a:latin typeface="Arial" panose="020B0604020202020204" pitchFamily="34" charset="0"/>
                <a:cs typeface="Arial" panose="020B0604020202020204" pitchFamily="34" charset="0"/>
              </a:rPr>
              <a:t> Lorem ipsum </a:t>
            </a:r>
            <a:r>
              <a:rPr lang="en-GB" sz="3599" err="1">
                <a:latin typeface="Arial" panose="020B0604020202020204" pitchFamily="34" charset="0"/>
                <a:cs typeface="Arial" panose="020B0604020202020204" pitchFamily="34" charset="0"/>
              </a:rPr>
              <a:t>dolor</a:t>
            </a:r>
            <a:r>
              <a:rPr lang="en-GB" sz="3599">
                <a:latin typeface="Arial" panose="020B0604020202020204" pitchFamily="34" charset="0"/>
                <a:cs typeface="Arial" panose="020B0604020202020204" pitchFamily="34" charset="0"/>
              </a:rPr>
              <a:t> sit </a:t>
            </a:r>
            <a:r>
              <a:rPr lang="en-GB" sz="3599" err="1">
                <a:latin typeface="Arial" panose="020B0604020202020204" pitchFamily="34" charset="0"/>
                <a:cs typeface="Arial" panose="020B0604020202020204" pitchFamily="34" charset="0"/>
              </a:rPr>
              <a:t>amet</a:t>
            </a:r>
            <a:r>
              <a:rPr lang="en-GB" sz="3599">
                <a:latin typeface="Arial" panose="020B0604020202020204" pitchFamily="34" charset="0"/>
                <a:cs typeface="Arial" panose="020B0604020202020204" pitchFamily="34" charset="0"/>
              </a:rPr>
              <a:t>. Lorem ipsum </a:t>
            </a:r>
            <a:r>
              <a:rPr lang="en-GB" sz="3599" err="1">
                <a:latin typeface="Arial" panose="020B0604020202020204" pitchFamily="34" charset="0"/>
                <a:cs typeface="Arial" panose="020B0604020202020204" pitchFamily="34" charset="0"/>
              </a:rPr>
              <a:t>dolor</a:t>
            </a:r>
            <a:r>
              <a:rPr lang="en-GB" sz="3599">
                <a:latin typeface="Arial" panose="020B0604020202020204" pitchFamily="34" charset="0"/>
                <a:cs typeface="Arial" panose="020B0604020202020204" pitchFamily="34" charset="0"/>
              </a:rPr>
              <a:t> sit </a:t>
            </a:r>
            <a:r>
              <a:rPr lang="en-GB" sz="3599" err="1">
                <a:latin typeface="Arial" panose="020B0604020202020204" pitchFamily="34" charset="0"/>
                <a:cs typeface="Arial" panose="020B0604020202020204" pitchFamily="34" charset="0"/>
              </a:rPr>
              <a:t>amet</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consetetur</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sadipscing</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elitr</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sed</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diam</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nonumy</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eirmod</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tempor</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invidunt</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ut</a:t>
            </a:r>
            <a:r>
              <a:rPr lang="en-GB" sz="3599">
                <a:latin typeface="Arial" panose="020B0604020202020204" pitchFamily="34" charset="0"/>
                <a:cs typeface="Arial" panose="020B0604020202020204" pitchFamily="34" charset="0"/>
              </a:rPr>
              <a:t> labore et dolore magna </a:t>
            </a:r>
            <a:r>
              <a:rPr lang="en-GB" sz="3599" err="1">
                <a:latin typeface="Arial" panose="020B0604020202020204" pitchFamily="34" charset="0"/>
                <a:cs typeface="Arial" panose="020B0604020202020204" pitchFamily="34" charset="0"/>
              </a:rPr>
              <a:t>aliquyam</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erat</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sed</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diam</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voluptua</a:t>
            </a:r>
            <a:r>
              <a:rPr lang="en-GB" sz="3599">
                <a:latin typeface="Arial" panose="020B0604020202020204" pitchFamily="34" charset="0"/>
                <a:cs typeface="Arial" panose="020B0604020202020204" pitchFamily="34" charset="0"/>
              </a:rPr>
              <a:t>. </a:t>
            </a:r>
          </a:p>
        </p:txBody>
      </p:sp>
      <p:sp>
        <p:nvSpPr>
          <p:cNvPr id="16" name="TextBox 15">
            <a:extLst>
              <a:ext uri="{FF2B5EF4-FFF2-40B4-BE49-F238E27FC236}">
                <a16:creationId xmlns:a16="http://schemas.microsoft.com/office/drawing/2014/main" id="{097094FE-7CAA-948E-20B9-8CDB71438CEE}"/>
              </a:ext>
            </a:extLst>
          </p:cNvPr>
          <p:cNvSpPr txBox="1"/>
          <p:nvPr/>
        </p:nvSpPr>
        <p:spPr>
          <a:xfrm>
            <a:off x="23477810" y="19566942"/>
            <a:ext cx="5689499" cy="13487114"/>
          </a:xfrm>
          <a:prstGeom prst="rect">
            <a:avLst/>
          </a:prstGeom>
          <a:noFill/>
        </p:spPr>
        <p:txBody>
          <a:bodyPr wrap="square" rtlCol="0">
            <a:noAutofit/>
          </a:bodyP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just" fontAlgn="base"/>
            <a:r>
              <a:rPr lang="de-DE" sz="3599" err="1">
                <a:effectLst/>
                <a:latin typeface="Arial" panose="020B0604020202020204" pitchFamily="34" charset="0"/>
                <a:ea typeface="Times New Roman" panose="02020603050405020304" pitchFamily="18" charset="0"/>
                <a:cs typeface="Arial" panose="020B0604020202020204" pitchFamily="34" charset="0"/>
              </a:rPr>
              <a:t>Lorem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ipsum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dolor</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sit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amet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consetet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sadipscing</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elitr</a:t>
            </a:r>
            <a:r>
              <a:rPr lang="de-DE" sz="3599">
                <a:effectLst/>
                <a:latin typeface="Arial" panose="020B0604020202020204" pitchFamily="34" charset="0"/>
                <a:ea typeface="Times New Roman" panose="02020603050405020304" pitchFamily="18" charset="0"/>
                <a:cs typeface="Arial" panose="020B0604020202020204" pitchFamily="34" charset="0"/>
              </a:rPr>
              <a:t>, sed </a:t>
            </a:r>
            <a:r>
              <a:rPr lang="de-DE" sz="3599" err="1">
                <a:effectLst/>
                <a:latin typeface="Arial" panose="020B0604020202020204" pitchFamily="34" charset="0"/>
                <a:ea typeface="Times New Roman" panose="02020603050405020304" pitchFamily="18" charset="0"/>
                <a:cs typeface="Arial" panose="020B0604020202020204" pitchFamily="34" charset="0"/>
              </a:rPr>
              <a:t>diam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nonumy</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eirmod</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tempor</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invidunt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ut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labore</a:t>
            </a:r>
            <a:r>
              <a:rPr lang="de-DE" sz="3599">
                <a:effectLst/>
                <a:latin typeface="Arial" panose="020B0604020202020204" pitchFamily="34" charset="0"/>
                <a:ea typeface="Times New Roman" panose="02020603050405020304" pitchFamily="18" charset="0"/>
                <a:cs typeface="Arial" panose="020B0604020202020204" pitchFamily="34" charset="0"/>
              </a:rPr>
              <a:t> et </a:t>
            </a:r>
            <a:r>
              <a:rPr lang="de-DE" sz="3599" err="1">
                <a:effectLst/>
                <a:latin typeface="Arial" panose="020B0604020202020204" pitchFamily="34" charset="0"/>
                <a:ea typeface="Times New Roman" panose="02020603050405020304" pitchFamily="18" charset="0"/>
                <a:cs typeface="Arial" panose="020B0604020202020204" pitchFamily="34" charset="0"/>
              </a:rPr>
              <a:t>dolore</a:t>
            </a:r>
            <a:r>
              <a:rPr lang="de-DE" sz="3599">
                <a:effectLst/>
                <a:latin typeface="Arial" panose="020B0604020202020204" pitchFamily="34" charset="0"/>
                <a:ea typeface="Times New Roman" panose="02020603050405020304" pitchFamily="18" charset="0"/>
                <a:cs typeface="Arial" panose="020B0604020202020204" pitchFamily="34" charset="0"/>
              </a:rPr>
              <a:t> magna </a:t>
            </a:r>
            <a:r>
              <a:rPr lang="de-DE" sz="3599" err="1">
                <a:effectLst/>
                <a:latin typeface="Arial" panose="020B0604020202020204" pitchFamily="34" charset="0"/>
                <a:ea typeface="Times New Roman" panose="02020603050405020304" pitchFamily="18" charset="0"/>
                <a:cs typeface="Arial" panose="020B0604020202020204" pitchFamily="34" charset="0"/>
              </a:rPr>
              <a:t>aliquyam</a:t>
            </a:r>
            <a:r>
              <a:rPr lang="de-DE" sz="3599">
                <a:effectLst/>
                <a:latin typeface="Arial" panose="020B0604020202020204" pitchFamily="34" charset="0"/>
                <a:ea typeface="Times New Roman" panose="02020603050405020304" pitchFamily="18" charset="0"/>
                <a:cs typeface="Arial" panose="020B0604020202020204" pitchFamily="34" charset="0"/>
              </a:rPr>
              <a:t> erat, sed </a:t>
            </a:r>
            <a:r>
              <a:rPr lang="de-DE" sz="3599" err="1">
                <a:effectLst/>
                <a:latin typeface="Arial" panose="020B0604020202020204" pitchFamily="34" charset="0"/>
                <a:ea typeface="Times New Roman" panose="02020603050405020304" pitchFamily="18" charset="0"/>
                <a:cs typeface="Arial" panose="020B0604020202020204" pitchFamily="34" charset="0"/>
              </a:rPr>
              <a:t>diam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voluptua</a:t>
            </a:r>
            <a:r>
              <a:rPr lang="de-DE" sz="3599">
                <a:effectLst/>
                <a:latin typeface="Arial" panose="020B0604020202020204" pitchFamily="34" charset="0"/>
                <a:ea typeface="Times New Roman" panose="02020603050405020304" pitchFamily="18" charset="0"/>
                <a:cs typeface="Arial" panose="020B0604020202020204" pitchFamily="34" charset="0"/>
              </a:rPr>
              <a:t>. At </a:t>
            </a:r>
            <a:r>
              <a:rPr lang="de-DE" sz="3599" err="1">
                <a:effectLst/>
                <a:latin typeface="Arial" panose="020B0604020202020204" pitchFamily="34" charset="0"/>
                <a:ea typeface="Times New Roman" panose="02020603050405020304" pitchFamily="18" charset="0"/>
                <a:cs typeface="Arial" panose="020B0604020202020204" pitchFamily="34" charset="0"/>
              </a:rPr>
              <a:t>vero</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eos</a:t>
            </a:r>
            <a:r>
              <a:rPr lang="de-DE" sz="3599">
                <a:effectLst/>
                <a:latin typeface="Arial" panose="020B0604020202020204" pitchFamily="34" charset="0"/>
                <a:ea typeface="Times New Roman" panose="02020603050405020304" pitchFamily="18" charset="0"/>
                <a:cs typeface="Arial" panose="020B0604020202020204" pitchFamily="34" charset="0"/>
              </a:rPr>
              <a:t> et </a:t>
            </a:r>
            <a:r>
              <a:rPr lang="de-DE" sz="3599" err="1">
                <a:effectLst/>
                <a:latin typeface="Arial" panose="020B0604020202020204" pitchFamily="34" charset="0"/>
                <a:ea typeface="Times New Roman" panose="02020603050405020304" pitchFamily="18" charset="0"/>
                <a:cs typeface="Arial" panose="020B0604020202020204" pitchFamily="34" charset="0"/>
              </a:rPr>
              <a:t>accusam</a:t>
            </a:r>
            <a:r>
              <a:rPr lang="de-DE" sz="3599">
                <a:latin typeface="Arial" panose="020B0604020202020204" pitchFamily="34" charset="0"/>
                <a:ea typeface="Times New Roman" panose="02020603050405020304" pitchFamily="18" charset="0"/>
                <a:cs typeface="Arial" panose="020B0604020202020204" pitchFamily="34" charset="0"/>
              </a:rPr>
              <a:t> </a:t>
            </a:r>
            <a:r>
              <a:rPr lang="de-DE" sz="3599">
                <a:effectLst/>
                <a:latin typeface="Arial" panose="020B0604020202020204" pitchFamily="34" charset="0"/>
                <a:ea typeface="Times New Roman" panose="02020603050405020304" pitchFamily="18" charset="0"/>
                <a:cs typeface="Arial" panose="020B0604020202020204" pitchFamily="34" charset="0"/>
              </a:rPr>
              <a:t>et </a:t>
            </a:r>
            <a:r>
              <a:rPr lang="de-DE" sz="3599" err="1">
                <a:effectLst/>
                <a:latin typeface="Arial" panose="020B0604020202020204" pitchFamily="34" charset="0"/>
                <a:ea typeface="Times New Roman" panose="02020603050405020304" pitchFamily="18" charset="0"/>
                <a:cs typeface="Arial" panose="020B0604020202020204" pitchFamily="34" charset="0"/>
              </a:rPr>
              <a:t>justo</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duo</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dolores</a:t>
            </a:r>
            <a:r>
              <a:rPr lang="de-DE" sz="3599">
                <a:effectLst/>
                <a:latin typeface="Arial" panose="020B0604020202020204" pitchFamily="34" charset="0"/>
                <a:ea typeface="Times New Roman" panose="02020603050405020304" pitchFamily="18" charset="0"/>
                <a:cs typeface="Arial" panose="020B0604020202020204" pitchFamily="34" charset="0"/>
              </a:rPr>
              <a:t> et </a:t>
            </a:r>
            <a:r>
              <a:rPr lang="de-DE" sz="3599" err="1">
                <a:effectLst/>
                <a:latin typeface="Arial" panose="020B0604020202020204" pitchFamily="34" charset="0"/>
                <a:ea typeface="Times New Roman" panose="02020603050405020304" pitchFamily="18" charset="0"/>
                <a:cs typeface="Arial" panose="020B0604020202020204" pitchFamily="34" charset="0"/>
              </a:rPr>
              <a:t>ea</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re</a:t>
            </a:r>
            <a:r>
              <a:rPr lang="de-DE" sz="3599">
                <a:effectLst/>
                <a:latin typeface="Arial" panose="020B0604020202020204" pitchFamily="34" charset="0"/>
                <a:ea typeface="Times New Roman" panose="02020603050405020304" pitchFamily="18" charset="0"/>
                <a:cs typeface="Arial" panose="020B0604020202020204" pitchFamily="34" charset="0"/>
              </a:rPr>
              <a:t>-bum. Stet </a:t>
            </a:r>
            <a:r>
              <a:rPr lang="de-DE" sz="3599" err="1">
                <a:effectLst/>
                <a:latin typeface="Arial" panose="020B0604020202020204" pitchFamily="34" charset="0"/>
                <a:ea typeface="Times New Roman" panose="02020603050405020304" pitchFamily="18" charset="0"/>
                <a:cs typeface="Arial" panose="020B0604020202020204" pitchFamily="34" charset="0"/>
              </a:rPr>
              <a:t>clita</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kasd</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guber-gren</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no</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sea</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takimata</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sanc-tus</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est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Lorem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ipsum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dolor</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sit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amet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Lorem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ipsum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dolor</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sit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amet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consetetur</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sadip-scing</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elitr</a:t>
            </a:r>
            <a:r>
              <a:rPr lang="de-DE" sz="3599">
                <a:effectLst/>
                <a:latin typeface="Arial" panose="020B0604020202020204" pitchFamily="34" charset="0"/>
                <a:ea typeface="Times New Roman" panose="02020603050405020304" pitchFamily="18" charset="0"/>
                <a:cs typeface="Arial" panose="020B0604020202020204" pitchFamily="34" charset="0"/>
              </a:rPr>
              <a:t>. </a:t>
            </a:r>
          </a:p>
          <a:p>
            <a:pPr algn="just" fontAlgn="base"/>
            <a:endParaRPr lang="de-DE" sz="3599">
              <a:latin typeface="Arial" panose="020B0604020202020204" pitchFamily="34" charset="0"/>
              <a:ea typeface="Times New Roman" panose="02020603050405020304" pitchFamily="18" charset="0"/>
              <a:cs typeface="Arial" panose="020B0604020202020204" pitchFamily="34" charset="0"/>
            </a:endParaRPr>
          </a:p>
          <a:p>
            <a:pPr algn="just" fontAlgn="base"/>
            <a:r>
              <a:rPr lang="de-DE" sz="3599" err="1">
                <a:effectLst/>
                <a:latin typeface="Arial" panose="020B0604020202020204" pitchFamily="34" charset="0"/>
                <a:ea typeface="Times New Roman" panose="02020603050405020304" pitchFamily="18" charset="0"/>
                <a:cs typeface="Arial" panose="020B0604020202020204" pitchFamily="34" charset="0"/>
              </a:rPr>
              <a:t>accusam</a:t>
            </a:r>
            <a:r>
              <a:rPr lang="de-DE" sz="3599">
                <a:latin typeface="Arial" panose="020B0604020202020204" pitchFamily="34" charset="0"/>
                <a:ea typeface="Times New Roman" panose="02020603050405020304" pitchFamily="18" charset="0"/>
                <a:cs typeface="Arial" panose="020B0604020202020204" pitchFamily="34" charset="0"/>
              </a:rPr>
              <a:t> </a:t>
            </a:r>
            <a:r>
              <a:rPr lang="de-DE" sz="3599">
                <a:effectLst/>
                <a:latin typeface="Arial" panose="020B0604020202020204" pitchFamily="34" charset="0"/>
                <a:ea typeface="Times New Roman" panose="02020603050405020304" pitchFamily="18" charset="0"/>
                <a:cs typeface="Arial" panose="020B0604020202020204" pitchFamily="34" charset="0"/>
              </a:rPr>
              <a:t>et </a:t>
            </a:r>
            <a:r>
              <a:rPr lang="de-DE" sz="3599" err="1">
                <a:effectLst/>
                <a:latin typeface="Arial" panose="020B0604020202020204" pitchFamily="34" charset="0"/>
                <a:ea typeface="Times New Roman" panose="02020603050405020304" pitchFamily="18" charset="0"/>
                <a:cs typeface="Arial" panose="020B0604020202020204" pitchFamily="34" charset="0"/>
              </a:rPr>
              <a:t>justo</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duo</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dolores</a:t>
            </a:r>
            <a:r>
              <a:rPr lang="de-DE" sz="3599">
                <a:effectLst/>
                <a:latin typeface="Arial" panose="020B0604020202020204" pitchFamily="34" charset="0"/>
                <a:ea typeface="Times New Roman" panose="02020603050405020304" pitchFamily="18" charset="0"/>
                <a:cs typeface="Arial" panose="020B0604020202020204" pitchFamily="34" charset="0"/>
              </a:rPr>
              <a:t> et </a:t>
            </a:r>
            <a:r>
              <a:rPr lang="de-DE" sz="3599" err="1">
                <a:effectLst/>
                <a:latin typeface="Arial" panose="020B0604020202020204" pitchFamily="34" charset="0"/>
                <a:ea typeface="Times New Roman" panose="02020603050405020304" pitchFamily="18" charset="0"/>
                <a:cs typeface="Arial" panose="020B0604020202020204" pitchFamily="34" charset="0"/>
              </a:rPr>
              <a:t>ea</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re</a:t>
            </a:r>
            <a:r>
              <a:rPr lang="de-DE" sz="3599">
                <a:effectLst/>
                <a:latin typeface="Arial" panose="020B0604020202020204" pitchFamily="34" charset="0"/>
                <a:ea typeface="Times New Roman" panose="02020603050405020304" pitchFamily="18" charset="0"/>
                <a:cs typeface="Arial" panose="020B0604020202020204" pitchFamily="34" charset="0"/>
              </a:rPr>
              <a:t>-bum. Stet </a:t>
            </a:r>
            <a:r>
              <a:rPr lang="de-DE" sz="3599" err="1">
                <a:effectLst/>
                <a:latin typeface="Arial" panose="020B0604020202020204" pitchFamily="34" charset="0"/>
                <a:ea typeface="Times New Roman" panose="02020603050405020304" pitchFamily="18" charset="0"/>
                <a:cs typeface="Arial" panose="020B0604020202020204" pitchFamily="34" charset="0"/>
              </a:rPr>
              <a:t>clita</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kasd</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guber-gren</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no</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sea</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takimata</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sanc-tus</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est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Lorem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ipsum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dolor</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sit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amet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Lorem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ipsum</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dolor</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sit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amet</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consetetur</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sadip-scing</a:t>
            </a:r>
            <a:r>
              <a:rPr lang="de-DE" sz="3599">
                <a:effectLst/>
                <a:latin typeface="Arial" panose="020B0604020202020204" pitchFamily="34" charset="0"/>
                <a:ea typeface="Times New Roman" panose="02020603050405020304" pitchFamily="18" charset="0"/>
                <a:cs typeface="Arial" panose="020B0604020202020204" pitchFamily="34" charset="0"/>
              </a:rPr>
              <a:t> </a:t>
            </a:r>
            <a:r>
              <a:rPr lang="de-DE" sz="3599" err="1">
                <a:effectLst/>
                <a:latin typeface="Arial" panose="020B0604020202020204" pitchFamily="34" charset="0"/>
                <a:ea typeface="Times New Roman" panose="02020603050405020304" pitchFamily="18" charset="0"/>
                <a:cs typeface="Arial" panose="020B0604020202020204" pitchFamily="34" charset="0"/>
              </a:rPr>
              <a:t>elitr</a:t>
            </a:r>
            <a:r>
              <a:rPr lang="de-DE" sz="3599">
                <a:effectLst/>
                <a:latin typeface="Arial" panose="020B0604020202020204" pitchFamily="34" charset="0"/>
                <a:ea typeface="Times New Roman" panose="02020603050405020304" pitchFamily="18" charset="0"/>
                <a:cs typeface="Arial" panose="020B0604020202020204" pitchFamily="34" charset="0"/>
              </a:rPr>
              <a:t>.</a:t>
            </a:r>
          </a:p>
        </p:txBody>
      </p:sp>
      <p:sp>
        <p:nvSpPr>
          <p:cNvPr id="17" name="TextBox 16">
            <a:extLst>
              <a:ext uri="{FF2B5EF4-FFF2-40B4-BE49-F238E27FC236}">
                <a16:creationId xmlns:a16="http://schemas.microsoft.com/office/drawing/2014/main" id="{C350CC46-684B-0E01-886B-3F5C96CABDAD}"/>
              </a:ext>
            </a:extLst>
          </p:cNvPr>
          <p:cNvSpPr txBox="1"/>
          <p:nvPr/>
        </p:nvSpPr>
        <p:spPr>
          <a:xfrm>
            <a:off x="23477811" y="34790069"/>
            <a:ext cx="5689499" cy="3108054"/>
          </a:xfrm>
          <a:prstGeom prst="rect">
            <a:avLst/>
          </a:prstGeom>
          <a:noFill/>
        </p:spPr>
        <p:txBody>
          <a:bodyPr wrap="square" rtlCol="0">
            <a:noAutofit/>
          </a:bodyP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r>
              <a:rPr lang="en-GB" sz="2799" b="1" i="1">
                <a:latin typeface="Arial Narrow" panose="020B0604020202020204" pitchFamily="34" charset="0"/>
                <a:cs typeface="Arial Narrow" panose="020B0604020202020204" pitchFamily="34" charset="0"/>
              </a:rPr>
              <a:t>Acknowledgements:</a:t>
            </a:r>
          </a:p>
          <a:p>
            <a:r>
              <a:rPr lang="en-GB" sz="2799" i="1">
                <a:latin typeface="Arial Narrow" panose="020B0604020202020204" pitchFamily="34" charset="0"/>
                <a:cs typeface="Arial Narrow" panose="020B0604020202020204" pitchFamily="34" charset="0"/>
              </a:rPr>
              <a:t>Lorem ipsum </a:t>
            </a:r>
            <a:r>
              <a:rPr lang="en-GB" sz="2799" i="1" err="1">
                <a:latin typeface="Arial Narrow" panose="020B0604020202020204" pitchFamily="34" charset="0"/>
                <a:cs typeface="Arial Narrow" panose="020B0604020202020204" pitchFamily="34" charset="0"/>
              </a:rPr>
              <a:t>dolor</a:t>
            </a:r>
            <a:r>
              <a:rPr lang="en-GB" sz="2799" i="1">
                <a:latin typeface="Arial Narrow" panose="020B0604020202020204" pitchFamily="34" charset="0"/>
                <a:cs typeface="Arial Narrow" panose="020B0604020202020204" pitchFamily="34" charset="0"/>
              </a:rPr>
              <a:t> sit </a:t>
            </a:r>
            <a:r>
              <a:rPr lang="en-GB" sz="2799" i="1" err="1">
                <a:latin typeface="Arial Narrow" panose="020B0604020202020204" pitchFamily="34" charset="0"/>
                <a:cs typeface="Arial Narrow" panose="020B0604020202020204" pitchFamily="34" charset="0"/>
              </a:rPr>
              <a:t>amet</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consetetur</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sadipscing</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elitr</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sed</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diam</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nonumy</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eirmod</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tempor</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invidunt</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ut</a:t>
            </a:r>
            <a:r>
              <a:rPr lang="en-GB" sz="2799" i="1">
                <a:latin typeface="Arial Narrow" panose="020B0604020202020204" pitchFamily="34" charset="0"/>
                <a:cs typeface="Arial Narrow" panose="020B0604020202020204" pitchFamily="34" charset="0"/>
              </a:rPr>
              <a:t> labore et dolore magna </a:t>
            </a:r>
            <a:r>
              <a:rPr lang="en-GB" sz="2799" i="1" err="1">
                <a:latin typeface="Arial Narrow" panose="020B0604020202020204" pitchFamily="34" charset="0"/>
                <a:cs typeface="Arial Narrow" panose="020B0604020202020204" pitchFamily="34" charset="0"/>
              </a:rPr>
              <a:t>aliquyam</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erat</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sed</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diam</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voluptua</a:t>
            </a:r>
            <a:r>
              <a:rPr lang="en-GB" sz="2799" i="1">
                <a:latin typeface="Arial Narrow" panose="020B0604020202020204" pitchFamily="34" charset="0"/>
                <a:cs typeface="Arial Narrow" panose="020B0604020202020204" pitchFamily="34" charset="0"/>
              </a:rPr>
              <a:t>.</a:t>
            </a:r>
          </a:p>
          <a:p>
            <a:r>
              <a:rPr lang="en-GB" sz="2799" i="1">
                <a:latin typeface="Arial Narrow" panose="020B0604020202020204" pitchFamily="34" charset="0"/>
                <a:cs typeface="Arial Narrow" panose="020B0604020202020204" pitchFamily="34" charset="0"/>
              </a:rPr>
              <a:t>At </a:t>
            </a:r>
            <a:r>
              <a:rPr lang="en-GB" sz="2799" i="1" err="1">
                <a:latin typeface="Arial Narrow" panose="020B0604020202020204" pitchFamily="34" charset="0"/>
                <a:cs typeface="Arial Narrow" panose="020B0604020202020204" pitchFamily="34" charset="0"/>
              </a:rPr>
              <a:t>vero</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eos</a:t>
            </a:r>
            <a:r>
              <a:rPr lang="en-GB" sz="2799" i="1">
                <a:latin typeface="Arial Narrow" panose="020B0604020202020204" pitchFamily="34" charset="0"/>
                <a:cs typeface="Arial Narrow" panose="020B0604020202020204" pitchFamily="34" charset="0"/>
              </a:rPr>
              <a:t> et </a:t>
            </a:r>
            <a:r>
              <a:rPr lang="en-GB" sz="2799" i="1" err="1">
                <a:latin typeface="Arial Narrow" panose="020B0604020202020204" pitchFamily="34" charset="0"/>
                <a:cs typeface="Arial Narrow" panose="020B0604020202020204" pitchFamily="34" charset="0"/>
              </a:rPr>
              <a:t>accusam</a:t>
            </a:r>
            <a:r>
              <a:rPr lang="en-GB" sz="2799" i="1">
                <a:latin typeface="Arial Narrow" panose="020B0604020202020204" pitchFamily="34" charset="0"/>
                <a:cs typeface="Arial Narrow" panose="020B0604020202020204" pitchFamily="34" charset="0"/>
              </a:rPr>
              <a:t> et </a:t>
            </a:r>
            <a:r>
              <a:rPr lang="en-GB" sz="2799" i="1" err="1">
                <a:latin typeface="Arial Narrow" panose="020B0604020202020204" pitchFamily="34" charset="0"/>
                <a:cs typeface="Arial Narrow" panose="020B0604020202020204" pitchFamily="34" charset="0"/>
              </a:rPr>
              <a:t>justo</a:t>
            </a:r>
            <a:r>
              <a:rPr lang="en-GB" sz="2799" i="1">
                <a:latin typeface="Arial Narrow" panose="020B0604020202020204" pitchFamily="34" charset="0"/>
                <a:cs typeface="Arial Narrow" panose="020B0604020202020204" pitchFamily="34" charset="0"/>
              </a:rPr>
              <a:t> duo </a:t>
            </a:r>
            <a:r>
              <a:rPr lang="en-GB" sz="2799" i="1" err="1">
                <a:latin typeface="Arial Narrow" panose="020B0604020202020204" pitchFamily="34" charset="0"/>
                <a:cs typeface="Arial Narrow" panose="020B0604020202020204" pitchFamily="34" charset="0"/>
              </a:rPr>
              <a:t>dolores</a:t>
            </a:r>
            <a:r>
              <a:rPr lang="en-GB" sz="2799" i="1">
                <a:latin typeface="Arial Narrow" panose="020B0604020202020204" pitchFamily="34" charset="0"/>
                <a:cs typeface="Arial Narrow" panose="020B0604020202020204" pitchFamily="34" charset="0"/>
              </a:rPr>
              <a:t> et </a:t>
            </a:r>
            <a:r>
              <a:rPr lang="en-GB" sz="2799" i="1" err="1">
                <a:latin typeface="Arial Narrow" panose="020B0604020202020204" pitchFamily="34" charset="0"/>
                <a:cs typeface="Arial Narrow" panose="020B0604020202020204" pitchFamily="34" charset="0"/>
              </a:rPr>
              <a:t>ea</a:t>
            </a:r>
            <a:r>
              <a:rPr lang="en-GB" sz="2799" i="1">
                <a:latin typeface="Arial Narrow" panose="020B0604020202020204" pitchFamily="34" charset="0"/>
                <a:cs typeface="Arial Narrow" panose="020B0604020202020204" pitchFamily="34" charset="0"/>
              </a:rPr>
              <a:t> </a:t>
            </a:r>
            <a:r>
              <a:rPr lang="en-GB" sz="2799" i="1" err="1">
                <a:latin typeface="Arial Narrow" panose="020B0604020202020204" pitchFamily="34" charset="0"/>
                <a:cs typeface="Arial Narrow" panose="020B0604020202020204" pitchFamily="34" charset="0"/>
              </a:rPr>
              <a:t>rebum</a:t>
            </a:r>
            <a:r>
              <a:rPr lang="en-GB" sz="2799" i="1">
                <a:latin typeface="Arial Narrow" panose="020B0604020202020204" pitchFamily="34" charset="0"/>
                <a:cs typeface="Arial Narrow" panose="020B0604020202020204" pitchFamily="34" charset="0"/>
              </a:rPr>
              <a:t>. </a:t>
            </a:r>
          </a:p>
        </p:txBody>
      </p:sp>
      <p:sp>
        <p:nvSpPr>
          <p:cNvPr id="19" name="Rechteck 18">
            <a:extLst>
              <a:ext uri="{FF2B5EF4-FFF2-40B4-BE49-F238E27FC236}">
                <a16:creationId xmlns:a16="http://schemas.microsoft.com/office/drawing/2014/main" id="{4EBA371B-3B60-5734-7766-E50BCE3AA168}"/>
              </a:ext>
            </a:extLst>
          </p:cNvPr>
          <p:cNvSpPr/>
          <p:nvPr/>
        </p:nvSpPr>
        <p:spPr>
          <a:xfrm>
            <a:off x="1103140" y="7104901"/>
            <a:ext cx="21441370" cy="10946794"/>
          </a:xfrm>
          <a:prstGeom prst="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endParaRPr lang="de-DE" sz="8296"/>
          </a:p>
        </p:txBody>
      </p:sp>
      <p:sp>
        <p:nvSpPr>
          <p:cNvPr id="20" name="Rechteck 19">
            <a:extLst>
              <a:ext uri="{FF2B5EF4-FFF2-40B4-BE49-F238E27FC236}">
                <a16:creationId xmlns:a16="http://schemas.microsoft.com/office/drawing/2014/main" id="{164AF7F7-A8D4-2208-D22D-169B1E9348C4}"/>
              </a:ext>
            </a:extLst>
          </p:cNvPr>
          <p:cNvSpPr/>
          <p:nvPr/>
        </p:nvSpPr>
        <p:spPr>
          <a:xfrm>
            <a:off x="23353534" y="8852661"/>
            <a:ext cx="5689499" cy="2853458"/>
          </a:xfrm>
          <a:prstGeom prst="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r>
              <a:rPr lang="de-DE" sz="8296">
                <a:solidFill>
                  <a:schemeClr val="tx1"/>
                </a:solidFill>
              </a:rPr>
              <a:t>Logo 1</a:t>
            </a:r>
          </a:p>
        </p:txBody>
      </p:sp>
      <p:sp>
        <p:nvSpPr>
          <p:cNvPr id="22" name="Rechteck 21">
            <a:extLst>
              <a:ext uri="{FF2B5EF4-FFF2-40B4-BE49-F238E27FC236}">
                <a16:creationId xmlns:a16="http://schemas.microsoft.com/office/drawing/2014/main" id="{C9A5189D-62D7-5769-27C9-0C8F75547449}"/>
              </a:ext>
            </a:extLst>
          </p:cNvPr>
          <p:cNvSpPr/>
          <p:nvPr/>
        </p:nvSpPr>
        <p:spPr>
          <a:xfrm>
            <a:off x="985074" y="25896965"/>
            <a:ext cx="21559435" cy="11959151"/>
          </a:xfrm>
          <a:prstGeom prst="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endParaRPr lang="de-DE" sz="8296"/>
          </a:p>
        </p:txBody>
      </p:sp>
      <p:sp>
        <p:nvSpPr>
          <p:cNvPr id="24" name="Textfeld 23">
            <a:extLst>
              <a:ext uri="{FF2B5EF4-FFF2-40B4-BE49-F238E27FC236}">
                <a16:creationId xmlns:a16="http://schemas.microsoft.com/office/drawing/2014/main" id="{FAE2AF6F-37DE-BBDA-8848-04535CA174F8}"/>
              </a:ext>
            </a:extLst>
          </p:cNvPr>
          <p:cNvSpPr txBox="1"/>
          <p:nvPr/>
        </p:nvSpPr>
        <p:spPr>
          <a:xfrm>
            <a:off x="22747680" y="39933400"/>
            <a:ext cx="6210336" cy="707775"/>
          </a:xfrm>
          <a:prstGeom prst="rect">
            <a:avLst/>
          </a:prstGeom>
          <a:noFill/>
        </p:spPr>
        <p:txBody>
          <a:bodyPr wrap="square" rtlCol="0">
            <a:noAutofit/>
          </a:bodyP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r>
              <a:rPr lang="de-DE" sz="3999">
                <a:solidFill>
                  <a:srgbClr val="00A1A9"/>
                </a:solidFill>
                <a:latin typeface="Arial" panose="020B0604020202020204" pitchFamily="34" charset="0"/>
                <a:cs typeface="Arial" panose="020B0604020202020204" pitchFamily="34" charset="0"/>
              </a:rPr>
              <a:t>www.bluehealthtech.de</a:t>
            </a:r>
          </a:p>
        </p:txBody>
      </p:sp>
      <p:sp>
        <p:nvSpPr>
          <p:cNvPr id="2057" name="TextBox 7">
            <a:extLst>
              <a:ext uri="{FF2B5EF4-FFF2-40B4-BE49-F238E27FC236}">
                <a16:creationId xmlns:a16="http://schemas.microsoft.com/office/drawing/2014/main" id="{B8FD9341-6AD9-E8C6-1949-03BB3838843B}"/>
              </a:ext>
            </a:extLst>
          </p:cNvPr>
          <p:cNvSpPr txBox="1"/>
          <p:nvPr/>
        </p:nvSpPr>
        <p:spPr>
          <a:xfrm>
            <a:off x="23477811" y="8098631"/>
            <a:ext cx="5689500" cy="707775"/>
          </a:xfrm>
          <a:prstGeom prst="rect">
            <a:avLst/>
          </a:prstGeom>
          <a:noFill/>
        </p:spPr>
        <p:txBody>
          <a:bodyPr wrap="square" rtlCol="0">
            <a:noAutofit/>
          </a:bodyP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just"/>
            <a:r>
              <a:rPr lang="de-DE" sz="3599" b="1">
                <a:latin typeface="Arial" panose="020B0604020202020204" pitchFamily="34" charset="0"/>
                <a:cs typeface="Arial" panose="020B0604020202020204" pitchFamily="34" charset="0"/>
              </a:rPr>
              <a:t>Verbundpartner</a:t>
            </a:r>
            <a:endParaRPr lang="de-DE" sz="3199" b="1">
              <a:latin typeface="Arial" panose="020B0604020202020204" pitchFamily="34" charset="0"/>
              <a:cs typeface="Arial" panose="020B0604020202020204" pitchFamily="34" charset="0"/>
            </a:endParaRPr>
          </a:p>
        </p:txBody>
      </p:sp>
      <p:pic>
        <p:nvPicPr>
          <p:cNvPr id="3" name="Grafik 2">
            <a:extLst>
              <a:ext uri="{FF2B5EF4-FFF2-40B4-BE49-F238E27FC236}">
                <a16:creationId xmlns:a16="http://schemas.microsoft.com/office/drawing/2014/main" id="{178FB839-C526-45EF-9B11-4922CB13C587}"/>
              </a:ext>
            </a:extLst>
          </p:cNvPr>
          <p:cNvPicPr>
            <a:picLocks noChangeAspect="1"/>
          </p:cNvPicPr>
          <p:nvPr/>
        </p:nvPicPr>
        <p:blipFill>
          <a:blip r:embed="rId3"/>
          <a:stretch>
            <a:fillRect/>
          </a:stretch>
        </p:blipFill>
        <p:spPr>
          <a:xfrm>
            <a:off x="22871162" y="1482518"/>
            <a:ext cx="6171871" cy="2776059"/>
          </a:xfrm>
          <a:prstGeom prst="rect">
            <a:avLst/>
          </a:prstGeom>
        </p:spPr>
      </p:pic>
      <p:sp>
        <p:nvSpPr>
          <p:cNvPr id="6" name="Textfeld 5">
            <a:extLst>
              <a:ext uri="{FF2B5EF4-FFF2-40B4-BE49-F238E27FC236}">
                <a16:creationId xmlns:a16="http://schemas.microsoft.com/office/drawing/2014/main" id="{E96021D1-5D4C-45D1-303F-0065CAF16E64}"/>
              </a:ext>
            </a:extLst>
          </p:cNvPr>
          <p:cNvSpPr txBox="1"/>
          <p:nvPr/>
        </p:nvSpPr>
        <p:spPr>
          <a:xfrm rot="1089063">
            <a:off x="22569236" y="5080582"/>
            <a:ext cx="6473531" cy="1916908"/>
          </a:xfrm>
          <a:prstGeom prst="rect">
            <a:avLst/>
          </a:prstGeom>
          <a:solidFill>
            <a:schemeClr val="bg1">
              <a:lumMod val="95000"/>
            </a:schemeClr>
          </a:solidFill>
          <a:ln>
            <a:noFill/>
            <a:prstDash val="dash"/>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a:contourClr>
              <a:srgbClr val="FFFFFF"/>
            </a:contourClr>
          </a:sp3d>
        </p:spPr>
        <p:txBody>
          <a:bodyPr wrap="square" rtlCol="0" anchor="ctr" anchorCtr="0">
            <a:noAutofit/>
          </a:bodyP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r>
              <a:rPr lang="de-DE" sz="8296">
                <a:latin typeface="Stencil" panose="040409050D0802020404" pitchFamily="82" charset="0"/>
              </a:rPr>
              <a:t>Bewilligt</a:t>
            </a:r>
          </a:p>
        </p:txBody>
      </p:sp>
      <p:sp>
        <p:nvSpPr>
          <p:cNvPr id="14" name="Rechteck 13">
            <a:extLst>
              <a:ext uri="{FF2B5EF4-FFF2-40B4-BE49-F238E27FC236}">
                <a16:creationId xmlns:a16="http://schemas.microsoft.com/office/drawing/2014/main" id="{E0EDB01D-0EB2-8F92-C0C4-B37702D06302}"/>
              </a:ext>
            </a:extLst>
          </p:cNvPr>
          <p:cNvSpPr/>
          <p:nvPr/>
        </p:nvSpPr>
        <p:spPr>
          <a:xfrm>
            <a:off x="23353534" y="12288693"/>
            <a:ext cx="5689499" cy="2853458"/>
          </a:xfrm>
          <a:prstGeom prst="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r>
              <a:rPr lang="de-DE" sz="8296">
                <a:solidFill>
                  <a:schemeClr val="tx1"/>
                </a:solidFill>
              </a:rPr>
              <a:t>Logo 2</a:t>
            </a:r>
          </a:p>
        </p:txBody>
      </p:sp>
      <p:sp>
        <p:nvSpPr>
          <p:cNvPr id="15" name="Rechteck 14">
            <a:extLst>
              <a:ext uri="{FF2B5EF4-FFF2-40B4-BE49-F238E27FC236}">
                <a16:creationId xmlns:a16="http://schemas.microsoft.com/office/drawing/2014/main" id="{10214015-8454-8494-C7AF-8A3993D0C9D6}"/>
              </a:ext>
            </a:extLst>
          </p:cNvPr>
          <p:cNvSpPr/>
          <p:nvPr/>
        </p:nvSpPr>
        <p:spPr>
          <a:xfrm>
            <a:off x="23353534" y="15886574"/>
            <a:ext cx="5689499" cy="2853458"/>
          </a:xfrm>
          <a:prstGeom prst="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r>
              <a:rPr lang="de-DE" sz="8296">
                <a:solidFill>
                  <a:schemeClr val="tx1"/>
                </a:solidFill>
              </a:rPr>
              <a:t>Logo 3</a:t>
            </a:r>
          </a:p>
        </p:txBody>
      </p:sp>
      <p:pic>
        <p:nvPicPr>
          <p:cNvPr id="2" name="Grafik 1">
            <a:extLst>
              <a:ext uri="{FF2B5EF4-FFF2-40B4-BE49-F238E27FC236}">
                <a16:creationId xmlns:a16="http://schemas.microsoft.com/office/drawing/2014/main" id="{3EC003C7-A51E-D834-F568-EBA9C5D45FB9}"/>
              </a:ext>
            </a:extLst>
          </p:cNvPr>
          <p:cNvPicPr>
            <a:picLocks noChangeAspect="1"/>
          </p:cNvPicPr>
          <p:nvPr/>
        </p:nvPicPr>
        <p:blipFill>
          <a:blip r:embed="rId4"/>
          <a:stretch>
            <a:fillRect/>
          </a:stretch>
        </p:blipFill>
        <p:spPr>
          <a:xfrm>
            <a:off x="20160351" y="39027486"/>
            <a:ext cx="2519604" cy="2519604"/>
          </a:xfrm>
          <a:prstGeom prst="rect">
            <a:avLst/>
          </a:prstGeom>
        </p:spPr>
      </p:pic>
      <p:pic>
        <p:nvPicPr>
          <p:cNvPr id="10" name="Grafik 9" descr="Ein Bild, das Text, Schrift, Screenshot, Visitenkarte enthält.&#10;&#10;KI-generierte Inhalte können fehlerhaft sein.">
            <a:extLst>
              <a:ext uri="{FF2B5EF4-FFF2-40B4-BE49-F238E27FC236}">
                <a16:creationId xmlns:a16="http://schemas.microsoft.com/office/drawing/2014/main" id="{861447E0-4483-8EA8-535A-8A828E13B5E8}"/>
              </a:ext>
            </a:extLst>
          </p:cNvPr>
          <p:cNvPicPr>
            <a:picLocks noChangeAspect="1"/>
          </p:cNvPicPr>
          <p:nvPr/>
        </p:nvPicPr>
        <p:blipFill>
          <a:blip r:embed="rId5"/>
          <a:stretch>
            <a:fillRect/>
          </a:stretch>
        </p:blipFill>
        <p:spPr>
          <a:xfrm>
            <a:off x="985074" y="38210696"/>
            <a:ext cx="16297627" cy="4591521"/>
          </a:xfrm>
          <a:prstGeom prst="rect">
            <a:avLst/>
          </a:prstGeom>
        </p:spPr>
      </p:pic>
    </p:spTree>
    <p:extLst>
      <p:ext uri="{BB962C8B-B14F-4D97-AF65-F5344CB8AC3E}">
        <p14:creationId xmlns:p14="http://schemas.microsoft.com/office/powerpoint/2010/main" val="2545786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1" name="Grafik 20" descr="Ein Bild, das Text, Schrift, Screenshot, Visitenkarte enthält.&#10;&#10;KI-generierte Inhalte können fehlerhaft sein.">
            <a:extLst>
              <a:ext uri="{FF2B5EF4-FFF2-40B4-BE49-F238E27FC236}">
                <a16:creationId xmlns:a16="http://schemas.microsoft.com/office/drawing/2014/main" id="{7E6586BB-08DE-A44C-2088-7714A1C0C50F}"/>
              </a:ext>
            </a:extLst>
          </p:cNvPr>
          <p:cNvPicPr>
            <a:picLocks noChangeAspect="1"/>
          </p:cNvPicPr>
          <p:nvPr/>
        </p:nvPicPr>
        <p:blipFill>
          <a:blip r:embed="rId2"/>
          <a:stretch>
            <a:fillRect/>
          </a:stretch>
        </p:blipFill>
        <p:spPr>
          <a:xfrm>
            <a:off x="1" y="38210697"/>
            <a:ext cx="14020800" cy="3950072"/>
          </a:xfrm>
          <a:prstGeom prst="rect">
            <a:avLst/>
          </a:prstGeom>
        </p:spPr>
      </p:pic>
      <p:sp>
        <p:nvSpPr>
          <p:cNvPr id="12" name="Rechteck 11">
            <a:extLst>
              <a:ext uri="{FF2B5EF4-FFF2-40B4-BE49-F238E27FC236}">
                <a16:creationId xmlns:a16="http://schemas.microsoft.com/office/drawing/2014/main" id="{7B045A36-0803-40C5-70E9-63235CE5A532}"/>
              </a:ext>
            </a:extLst>
          </p:cNvPr>
          <p:cNvSpPr/>
          <p:nvPr/>
        </p:nvSpPr>
        <p:spPr>
          <a:xfrm>
            <a:off x="1" y="3133"/>
            <a:ext cx="30270450" cy="5734831"/>
          </a:xfrm>
          <a:prstGeom prst="rect">
            <a:avLst/>
          </a:prstGeom>
          <a:gradFill flip="none" rotWithShape="1">
            <a:gsLst>
              <a:gs pos="45000">
                <a:srgbClr val="009FD8">
                  <a:lumMod val="95000"/>
                  <a:lumOff val="5000"/>
                  <a:alpha val="40000"/>
                </a:srgbClr>
              </a:gs>
              <a:gs pos="0">
                <a:srgbClr val="005978">
                  <a:lumMod val="95000"/>
                  <a:lumOff val="5000"/>
                  <a:alpha val="40000"/>
                </a:srgbClr>
              </a:gs>
              <a:gs pos="85000">
                <a:srgbClr val="00A1A9">
                  <a:lumMod val="92000"/>
                  <a:lumOff val="8000"/>
                  <a:alpha val="20000"/>
                </a:srgbClr>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endParaRPr lang="de-DE" sz="8296"/>
          </a:p>
        </p:txBody>
      </p:sp>
      <p:sp>
        <p:nvSpPr>
          <p:cNvPr id="2052" name="Textfeld 14"/>
          <p:cNvSpPr txBox="1">
            <a:spLocks noChangeArrowheads="1"/>
          </p:cNvSpPr>
          <p:nvPr/>
        </p:nvSpPr>
        <p:spPr bwMode="auto">
          <a:xfrm>
            <a:off x="985075" y="588656"/>
            <a:ext cx="18557151" cy="23903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r>
              <a:rPr lang="de-DE" sz="7998">
                <a:solidFill>
                  <a:srgbClr val="FFFFFF"/>
                </a:solidFill>
                <a:latin typeface="Arial" charset="0"/>
                <a:cs typeface="Arial" charset="0"/>
              </a:rPr>
              <a:t>Projekttitel</a:t>
            </a:r>
            <a:endParaRPr lang="de-DE" sz="7998" baseline="30000"/>
          </a:p>
        </p:txBody>
      </p:sp>
      <p:sp>
        <p:nvSpPr>
          <p:cNvPr id="5" name="TextBox 4">
            <a:extLst>
              <a:ext uri="{FF2B5EF4-FFF2-40B4-BE49-F238E27FC236}">
                <a16:creationId xmlns:a16="http://schemas.microsoft.com/office/drawing/2014/main" id="{23124797-83AA-9472-F9DB-3D290A73A905}"/>
              </a:ext>
            </a:extLst>
          </p:cNvPr>
          <p:cNvSpPr txBox="1"/>
          <p:nvPr/>
        </p:nvSpPr>
        <p:spPr>
          <a:xfrm>
            <a:off x="918253" y="7175265"/>
            <a:ext cx="21252460" cy="3866174"/>
          </a:xfrm>
          <a:prstGeom prst="rect">
            <a:avLst/>
          </a:prstGeom>
          <a:noFill/>
        </p:spPr>
        <p:txBody>
          <a:bodyPr wrap="square" lIns="91426" tIns="45713" rIns="91426" bIns="45713" rtlCol="0" anchor="t">
            <a:noAutofit/>
          </a:bodyP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just"/>
            <a:r>
              <a:rPr lang="en-GB" sz="3599">
                <a:latin typeface="Arial"/>
                <a:cs typeface="Arial"/>
              </a:rPr>
              <a:t>Lorem ipsum </a:t>
            </a:r>
            <a:r>
              <a:rPr lang="en-GB" sz="3599" err="1">
                <a:latin typeface="Arial"/>
                <a:cs typeface="Arial"/>
              </a:rPr>
              <a:t>dolor</a:t>
            </a:r>
            <a:r>
              <a:rPr lang="en-GB" sz="3599">
                <a:latin typeface="Arial"/>
                <a:cs typeface="Arial"/>
              </a:rPr>
              <a:t> sit </a:t>
            </a:r>
            <a:r>
              <a:rPr lang="en-GB" sz="3599" err="1">
                <a:latin typeface="Arial"/>
                <a:cs typeface="Arial"/>
              </a:rPr>
              <a:t>amet</a:t>
            </a:r>
            <a:r>
              <a:rPr lang="en-GB" sz="3599">
                <a:latin typeface="Arial"/>
                <a:cs typeface="Arial"/>
              </a:rPr>
              <a:t>, </a:t>
            </a:r>
            <a:r>
              <a:rPr lang="en-GB" sz="3599" err="1">
                <a:latin typeface="Arial"/>
                <a:cs typeface="Arial"/>
              </a:rPr>
              <a:t>consetetur</a:t>
            </a:r>
            <a:r>
              <a:rPr lang="en-GB" sz="3599">
                <a:latin typeface="Arial"/>
                <a:cs typeface="Arial"/>
              </a:rPr>
              <a:t> </a:t>
            </a:r>
            <a:r>
              <a:rPr lang="en-GB" sz="3599" err="1">
                <a:latin typeface="Arial"/>
                <a:cs typeface="Arial"/>
              </a:rPr>
              <a:t>sadipscing</a:t>
            </a:r>
            <a:r>
              <a:rPr lang="en-GB" sz="3599">
                <a:latin typeface="Arial"/>
                <a:cs typeface="Arial"/>
              </a:rPr>
              <a:t> </a:t>
            </a:r>
            <a:r>
              <a:rPr lang="en-GB" sz="3599" err="1">
                <a:latin typeface="Arial"/>
                <a:cs typeface="Arial"/>
              </a:rPr>
              <a:t>elitr</a:t>
            </a:r>
            <a:r>
              <a:rPr lang="en-GB" sz="3599">
                <a:latin typeface="Arial"/>
                <a:cs typeface="Arial"/>
              </a:rPr>
              <a:t>, </a:t>
            </a:r>
            <a:r>
              <a:rPr lang="en-GB" sz="3599" err="1">
                <a:latin typeface="Arial"/>
                <a:cs typeface="Arial"/>
              </a:rPr>
              <a:t>sed</a:t>
            </a:r>
            <a:r>
              <a:rPr lang="en-GB" sz="3599">
                <a:latin typeface="Arial"/>
                <a:cs typeface="Arial"/>
              </a:rPr>
              <a:t> </a:t>
            </a:r>
            <a:r>
              <a:rPr lang="en-GB" sz="3599" err="1">
                <a:latin typeface="Arial"/>
                <a:cs typeface="Arial"/>
              </a:rPr>
              <a:t>diam</a:t>
            </a:r>
            <a:r>
              <a:rPr lang="en-GB" sz="3599">
                <a:latin typeface="Arial"/>
                <a:cs typeface="Arial"/>
              </a:rPr>
              <a:t> </a:t>
            </a:r>
            <a:r>
              <a:rPr lang="en-GB" sz="3599" err="1">
                <a:latin typeface="Arial"/>
                <a:cs typeface="Arial"/>
              </a:rPr>
              <a:t>nonumy</a:t>
            </a:r>
            <a:r>
              <a:rPr lang="en-GB" sz="3599">
                <a:latin typeface="Arial"/>
                <a:cs typeface="Arial"/>
              </a:rPr>
              <a:t> </a:t>
            </a:r>
            <a:r>
              <a:rPr lang="en-GB" sz="3599" err="1">
                <a:latin typeface="Arial"/>
                <a:cs typeface="Arial"/>
              </a:rPr>
              <a:t>eirmod</a:t>
            </a:r>
            <a:r>
              <a:rPr lang="en-GB" sz="3599">
                <a:latin typeface="Arial"/>
                <a:cs typeface="Arial"/>
              </a:rPr>
              <a:t> </a:t>
            </a:r>
            <a:r>
              <a:rPr lang="en-GB" sz="3599" err="1">
                <a:latin typeface="Arial"/>
                <a:cs typeface="Arial"/>
              </a:rPr>
              <a:t>tempor</a:t>
            </a:r>
            <a:r>
              <a:rPr lang="en-GB" sz="3599">
                <a:latin typeface="Arial"/>
                <a:cs typeface="Arial"/>
              </a:rPr>
              <a:t> </a:t>
            </a:r>
            <a:r>
              <a:rPr lang="en-GB" sz="3599" err="1">
                <a:latin typeface="Arial"/>
                <a:cs typeface="Arial"/>
              </a:rPr>
              <a:t>invidunt</a:t>
            </a:r>
            <a:r>
              <a:rPr lang="en-GB" sz="3599">
                <a:latin typeface="Arial"/>
                <a:cs typeface="Arial"/>
              </a:rPr>
              <a:t> </a:t>
            </a:r>
            <a:r>
              <a:rPr lang="en-GB" sz="3599" err="1">
                <a:latin typeface="Arial"/>
                <a:cs typeface="Arial"/>
              </a:rPr>
              <a:t>ut</a:t>
            </a:r>
            <a:r>
              <a:rPr lang="en-GB" sz="3599">
                <a:latin typeface="Arial"/>
                <a:cs typeface="Arial"/>
              </a:rPr>
              <a:t> labore et dolore magna </a:t>
            </a:r>
            <a:r>
              <a:rPr lang="en-GB" sz="3599" err="1">
                <a:latin typeface="Arial"/>
                <a:cs typeface="Arial"/>
              </a:rPr>
              <a:t>aliquyam</a:t>
            </a:r>
            <a:r>
              <a:rPr lang="en-GB" sz="3599">
                <a:latin typeface="Arial"/>
                <a:cs typeface="Arial"/>
              </a:rPr>
              <a:t> </a:t>
            </a:r>
            <a:r>
              <a:rPr lang="en-GB" sz="3599" err="1">
                <a:latin typeface="Arial"/>
                <a:cs typeface="Arial"/>
              </a:rPr>
              <a:t>erat</a:t>
            </a:r>
            <a:r>
              <a:rPr lang="en-GB" sz="3599">
                <a:latin typeface="Arial"/>
                <a:cs typeface="Arial"/>
              </a:rPr>
              <a:t>, </a:t>
            </a:r>
            <a:r>
              <a:rPr lang="en-GB" sz="3599" err="1">
                <a:latin typeface="Arial"/>
                <a:cs typeface="Arial"/>
              </a:rPr>
              <a:t>sed</a:t>
            </a:r>
            <a:r>
              <a:rPr lang="en-GB" sz="3599">
                <a:latin typeface="Arial"/>
                <a:cs typeface="Arial"/>
              </a:rPr>
              <a:t> </a:t>
            </a:r>
            <a:r>
              <a:rPr lang="en-GB" sz="3599" err="1">
                <a:latin typeface="Arial"/>
                <a:cs typeface="Arial"/>
              </a:rPr>
              <a:t>diam</a:t>
            </a:r>
            <a:r>
              <a:rPr lang="en-GB" sz="3599">
                <a:latin typeface="Arial"/>
                <a:cs typeface="Arial"/>
              </a:rPr>
              <a:t> </a:t>
            </a:r>
            <a:r>
              <a:rPr lang="en-GB" sz="3599" err="1">
                <a:latin typeface="Arial"/>
                <a:cs typeface="Arial"/>
              </a:rPr>
              <a:t>voluptua</a:t>
            </a:r>
            <a:r>
              <a:rPr lang="en-GB" sz="3599">
                <a:latin typeface="Arial"/>
                <a:cs typeface="Arial"/>
              </a:rPr>
              <a:t>. At </a:t>
            </a:r>
            <a:r>
              <a:rPr lang="en-GB" sz="3599" err="1">
                <a:latin typeface="Arial"/>
                <a:cs typeface="Arial"/>
              </a:rPr>
              <a:t>vero</a:t>
            </a:r>
            <a:r>
              <a:rPr lang="en-GB" sz="3599">
                <a:latin typeface="Arial"/>
                <a:cs typeface="Arial"/>
              </a:rPr>
              <a:t> </a:t>
            </a:r>
            <a:r>
              <a:rPr lang="en-GB" sz="3599" err="1">
                <a:latin typeface="Arial"/>
                <a:cs typeface="Arial"/>
              </a:rPr>
              <a:t>eos</a:t>
            </a:r>
            <a:r>
              <a:rPr lang="en-GB" sz="3599">
                <a:latin typeface="Arial"/>
                <a:cs typeface="Arial"/>
              </a:rPr>
              <a:t> et </a:t>
            </a:r>
            <a:r>
              <a:rPr lang="en-GB" sz="3599" err="1">
                <a:latin typeface="Arial"/>
                <a:cs typeface="Arial"/>
              </a:rPr>
              <a:t>accusam</a:t>
            </a:r>
            <a:r>
              <a:rPr lang="en-GB" sz="3599">
                <a:latin typeface="Arial"/>
                <a:cs typeface="Arial"/>
              </a:rPr>
              <a:t> et </a:t>
            </a:r>
            <a:r>
              <a:rPr lang="en-GB" sz="3599" err="1">
                <a:latin typeface="Arial"/>
                <a:cs typeface="Arial"/>
              </a:rPr>
              <a:t>justo</a:t>
            </a:r>
            <a:r>
              <a:rPr lang="en-GB" sz="3599">
                <a:latin typeface="Arial"/>
                <a:cs typeface="Arial"/>
              </a:rPr>
              <a:t> duo </a:t>
            </a:r>
            <a:r>
              <a:rPr lang="en-GB" sz="3599" err="1">
                <a:latin typeface="Arial"/>
                <a:cs typeface="Arial"/>
              </a:rPr>
              <a:t>dolores</a:t>
            </a:r>
            <a:r>
              <a:rPr lang="en-GB" sz="3599">
                <a:latin typeface="Arial"/>
                <a:cs typeface="Arial"/>
              </a:rPr>
              <a:t> et </a:t>
            </a:r>
            <a:r>
              <a:rPr lang="en-GB" sz="3599" err="1">
                <a:latin typeface="Arial"/>
                <a:cs typeface="Arial"/>
              </a:rPr>
              <a:t>ea</a:t>
            </a:r>
            <a:r>
              <a:rPr lang="en-GB" sz="3599">
                <a:latin typeface="Arial"/>
                <a:cs typeface="Arial"/>
              </a:rPr>
              <a:t> </a:t>
            </a:r>
            <a:r>
              <a:rPr lang="en-GB" sz="3599" err="1">
                <a:latin typeface="Arial"/>
                <a:cs typeface="Arial"/>
              </a:rPr>
              <a:t>rebum</a:t>
            </a:r>
            <a:r>
              <a:rPr lang="en-GB" sz="3599">
                <a:latin typeface="Arial"/>
                <a:cs typeface="Arial"/>
              </a:rPr>
              <a:t>. Stet </a:t>
            </a:r>
            <a:r>
              <a:rPr lang="en-GB" sz="3599" err="1">
                <a:latin typeface="Arial"/>
                <a:cs typeface="Arial"/>
              </a:rPr>
              <a:t>clita</a:t>
            </a:r>
            <a:r>
              <a:rPr lang="en-GB" sz="3599">
                <a:latin typeface="Arial"/>
                <a:cs typeface="Arial"/>
              </a:rPr>
              <a:t> </a:t>
            </a:r>
            <a:r>
              <a:rPr lang="en-GB" sz="3599" err="1">
                <a:latin typeface="Arial"/>
                <a:cs typeface="Arial"/>
              </a:rPr>
              <a:t>kasd</a:t>
            </a:r>
            <a:r>
              <a:rPr lang="en-GB" sz="3599">
                <a:latin typeface="Arial"/>
                <a:cs typeface="Arial"/>
              </a:rPr>
              <a:t> </a:t>
            </a:r>
            <a:r>
              <a:rPr lang="en-GB" sz="3599" err="1">
                <a:latin typeface="Arial"/>
                <a:cs typeface="Arial"/>
              </a:rPr>
              <a:t>gubergren</a:t>
            </a:r>
            <a:r>
              <a:rPr lang="en-GB" sz="3599">
                <a:latin typeface="Arial"/>
                <a:cs typeface="Arial"/>
              </a:rPr>
              <a:t>, no sea </a:t>
            </a:r>
            <a:r>
              <a:rPr lang="en-GB" sz="3599" err="1">
                <a:latin typeface="Arial"/>
                <a:cs typeface="Arial"/>
              </a:rPr>
              <a:t>takimata</a:t>
            </a:r>
            <a:r>
              <a:rPr lang="en-GB" sz="3599">
                <a:latin typeface="Arial"/>
                <a:cs typeface="Arial"/>
              </a:rPr>
              <a:t> </a:t>
            </a:r>
            <a:r>
              <a:rPr lang="en-GB" sz="3599" err="1">
                <a:latin typeface="Arial"/>
                <a:cs typeface="Arial"/>
              </a:rPr>
              <a:t>sanctus</a:t>
            </a:r>
            <a:r>
              <a:rPr lang="en-GB" sz="3599">
                <a:latin typeface="Arial"/>
                <a:cs typeface="Arial"/>
              </a:rPr>
              <a:t> </a:t>
            </a:r>
            <a:r>
              <a:rPr lang="en-GB" sz="3599" err="1">
                <a:latin typeface="Arial"/>
                <a:cs typeface="Arial"/>
              </a:rPr>
              <a:t>est</a:t>
            </a:r>
            <a:r>
              <a:rPr lang="en-GB" sz="3599">
                <a:latin typeface="Arial"/>
                <a:cs typeface="Arial"/>
              </a:rPr>
              <a:t> Lorem ipsum </a:t>
            </a:r>
            <a:r>
              <a:rPr lang="en-GB" sz="3599" err="1">
                <a:latin typeface="Arial"/>
                <a:cs typeface="Arial"/>
              </a:rPr>
              <a:t>dolor</a:t>
            </a:r>
            <a:r>
              <a:rPr lang="en-GB" sz="3599">
                <a:latin typeface="Arial"/>
                <a:cs typeface="Arial"/>
              </a:rPr>
              <a:t> sit </a:t>
            </a:r>
            <a:r>
              <a:rPr lang="en-GB" sz="3599" err="1">
                <a:latin typeface="Arial"/>
                <a:cs typeface="Arial"/>
              </a:rPr>
              <a:t>amet</a:t>
            </a:r>
            <a:r>
              <a:rPr lang="en-GB" sz="3599">
                <a:latin typeface="Arial"/>
                <a:cs typeface="Arial"/>
              </a:rPr>
              <a:t>. Lorem ipsum </a:t>
            </a:r>
            <a:r>
              <a:rPr lang="en-GB" sz="3599" err="1">
                <a:latin typeface="Arial"/>
                <a:cs typeface="Arial"/>
              </a:rPr>
              <a:t>dolor</a:t>
            </a:r>
            <a:r>
              <a:rPr lang="en-GB" sz="3599">
                <a:latin typeface="Arial"/>
                <a:cs typeface="Arial"/>
              </a:rPr>
              <a:t> sit </a:t>
            </a:r>
            <a:r>
              <a:rPr lang="en-GB" sz="3599" err="1">
                <a:latin typeface="Arial"/>
                <a:cs typeface="Arial"/>
              </a:rPr>
              <a:t>amet</a:t>
            </a:r>
            <a:r>
              <a:rPr lang="en-GB" sz="3599">
                <a:latin typeface="Arial"/>
                <a:cs typeface="Arial"/>
              </a:rPr>
              <a:t>, </a:t>
            </a:r>
            <a:r>
              <a:rPr lang="en-GB" sz="3599" err="1">
                <a:latin typeface="Arial"/>
                <a:cs typeface="Arial"/>
              </a:rPr>
              <a:t>consetetur</a:t>
            </a:r>
            <a:r>
              <a:rPr lang="en-GB" sz="3599">
                <a:latin typeface="Arial"/>
                <a:cs typeface="Arial"/>
              </a:rPr>
              <a:t> </a:t>
            </a:r>
            <a:r>
              <a:rPr lang="en-GB" sz="3599" err="1">
                <a:latin typeface="Arial"/>
                <a:cs typeface="Arial"/>
              </a:rPr>
              <a:t>sadipscing</a:t>
            </a:r>
            <a:r>
              <a:rPr lang="en-GB" sz="3599">
                <a:latin typeface="Arial"/>
                <a:cs typeface="Arial"/>
              </a:rPr>
              <a:t> </a:t>
            </a:r>
            <a:r>
              <a:rPr lang="en-GB" sz="3599" err="1">
                <a:latin typeface="Arial"/>
                <a:cs typeface="Arial"/>
              </a:rPr>
              <a:t>elitr</a:t>
            </a:r>
            <a:r>
              <a:rPr lang="en-GB" sz="3599">
                <a:latin typeface="Arial"/>
                <a:cs typeface="Arial"/>
              </a:rPr>
              <a:t>, </a:t>
            </a:r>
            <a:r>
              <a:rPr lang="en-GB" sz="3599" err="1">
                <a:latin typeface="Arial"/>
                <a:cs typeface="Arial"/>
              </a:rPr>
              <a:t>sed</a:t>
            </a:r>
            <a:r>
              <a:rPr lang="en-GB" sz="3599">
                <a:latin typeface="Arial"/>
                <a:cs typeface="Arial"/>
              </a:rPr>
              <a:t> </a:t>
            </a:r>
            <a:r>
              <a:rPr lang="en-GB" sz="3599" err="1">
                <a:latin typeface="Arial"/>
                <a:cs typeface="Arial"/>
              </a:rPr>
              <a:t>diam</a:t>
            </a:r>
            <a:r>
              <a:rPr lang="en-GB" sz="3599">
                <a:latin typeface="Arial"/>
                <a:cs typeface="Arial"/>
              </a:rPr>
              <a:t> </a:t>
            </a:r>
            <a:r>
              <a:rPr lang="en-GB" sz="3599" err="1">
                <a:latin typeface="Arial"/>
                <a:cs typeface="Arial"/>
              </a:rPr>
              <a:t>nonumy</a:t>
            </a:r>
            <a:r>
              <a:rPr lang="en-GB" sz="3599">
                <a:latin typeface="Arial"/>
                <a:cs typeface="Arial"/>
              </a:rPr>
              <a:t> </a:t>
            </a:r>
            <a:r>
              <a:rPr lang="en-GB" sz="3599" err="1">
                <a:latin typeface="Arial"/>
                <a:cs typeface="Arial"/>
              </a:rPr>
              <a:t>eirmod</a:t>
            </a:r>
            <a:r>
              <a:rPr lang="en-GB" sz="3599">
                <a:latin typeface="Arial"/>
                <a:cs typeface="Arial"/>
              </a:rPr>
              <a:t> </a:t>
            </a:r>
            <a:r>
              <a:rPr lang="en-GB" sz="3599" err="1">
                <a:latin typeface="Arial"/>
                <a:cs typeface="Arial"/>
              </a:rPr>
              <a:t>tempor</a:t>
            </a:r>
            <a:r>
              <a:rPr lang="en-GB" sz="3599">
                <a:latin typeface="Arial"/>
                <a:cs typeface="Arial"/>
              </a:rPr>
              <a:t> </a:t>
            </a:r>
            <a:r>
              <a:rPr lang="en-GB" sz="3599" err="1">
                <a:latin typeface="Arial"/>
                <a:cs typeface="Arial"/>
              </a:rPr>
              <a:t>invidunt</a:t>
            </a:r>
            <a:r>
              <a:rPr lang="en-GB" sz="3599">
                <a:latin typeface="Arial"/>
                <a:cs typeface="Arial"/>
              </a:rPr>
              <a:t> </a:t>
            </a:r>
            <a:r>
              <a:rPr lang="en-GB" sz="3599" err="1">
                <a:latin typeface="Arial"/>
                <a:cs typeface="Arial"/>
              </a:rPr>
              <a:t>ut</a:t>
            </a:r>
            <a:r>
              <a:rPr lang="en-GB" sz="3599">
                <a:latin typeface="Arial"/>
                <a:cs typeface="Arial"/>
              </a:rPr>
              <a:t> labore et dolore magna </a:t>
            </a:r>
            <a:r>
              <a:rPr lang="en-GB" sz="3599" err="1">
                <a:latin typeface="Arial"/>
                <a:cs typeface="Arial"/>
              </a:rPr>
              <a:t>aliquyam</a:t>
            </a:r>
            <a:r>
              <a:rPr lang="en-GB" sz="3599">
                <a:latin typeface="Arial"/>
                <a:cs typeface="Arial"/>
              </a:rPr>
              <a:t> </a:t>
            </a:r>
            <a:r>
              <a:rPr lang="en-GB" sz="3599" err="1">
                <a:latin typeface="Arial"/>
                <a:cs typeface="Arial"/>
              </a:rPr>
              <a:t>erat</a:t>
            </a:r>
            <a:r>
              <a:rPr lang="en-GB" sz="3599">
                <a:latin typeface="Arial"/>
                <a:cs typeface="Arial"/>
              </a:rPr>
              <a:t>, </a:t>
            </a:r>
            <a:r>
              <a:rPr lang="en-GB" sz="3599" err="1">
                <a:latin typeface="Arial"/>
                <a:cs typeface="Arial"/>
              </a:rPr>
              <a:t>sed</a:t>
            </a:r>
            <a:r>
              <a:rPr lang="en-GB" sz="3599">
                <a:latin typeface="Arial"/>
                <a:cs typeface="Arial"/>
              </a:rPr>
              <a:t> </a:t>
            </a:r>
            <a:r>
              <a:rPr lang="en-GB" sz="3599" err="1">
                <a:latin typeface="Arial"/>
                <a:cs typeface="Arial"/>
              </a:rPr>
              <a:t>diam</a:t>
            </a:r>
            <a:r>
              <a:rPr lang="en-GB" sz="3599">
                <a:latin typeface="Arial"/>
                <a:cs typeface="Arial"/>
              </a:rPr>
              <a:t> </a:t>
            </a:r>
            <a:r>
              <a:rPr lang="en-GB" sz="3599" err="1">
                <a:latin typeface="Arial"/>
                <a:cs typeface="Arial"/>
              </a:rPr>
              <a:t>voluptua</a:t>
            </a:r>
            <a:r>
              <a:rPr lang="en-GB" sz="3599">
                <a:latin typeface="Arial"/>
                <a:cs typeface="Arial"/>
              </a:rPr>
              <a:t>. At </a:t>
            </a:r>
            <a:r>
              <a:rPr lang="en-GB" sz="3599" err="1">
                <a:latin typeface="Arial"/>
                <a:cs typeface="Arial"/>
              </a:rPr>
              <a:t>vero</a:t>
            </a:r>
            <a:r>
              <a:rPr lang="en-GB" sz="3599">
                <a:latin typeface="Arial"/>
                <a:cs typeface="Arial"/>
              </a:rPr>
              <a:t> </a:t>
            </a:r>
            <a:r>
              <a:rPr lang="en-GB" sz="3599" err="1">
                <a:latin typeface="Arial"/>
                <a:cs typeface="Arial"/>
              </a:rPr>
              <a:t>eos</a:t>
            </a:r>
            <a:r>
              <a:rPr lang="en-GB" sz="3599">
                <a:latin typeface="Arial"/>
                <a:cs typeface="Arial"/>
              </a:rPr>
              <a:t> et </a:t>
            </a:r>
            <a:r>
              <a:rPr lang="en-GB" sz="3599" err="1">
                <a:latin typeface="Arial"/>
                <a:cs typeface="Arial"/>
              </a:rPr>
              <a:t>accusam</a:t>
            </a:r>
            <a:r>
              <a:rPr lang="en-GB" sz="3599">
                <a:latin typeface="Arial"/>
                <a:cs typeface="Arial"/>
              </a:rPr>
              <a:t> et </a:t>
            </a:r>
            <a:r>
              <a:rPr lang="en-GB" sz="3599" err="1">
                <a:latin typeface="Arial"/>
                <a:cs typeface="Arial"/>
              </a:rPr>
              <a:t>justo</a:t>
            </a:r>
            <a:r>
              <a:rPr lang="en-GB" sz="3599">
                <a:latin typeface="Arial"/>
                <a:cs typeface="Arial"/>
              </a:rPr>
              <a:t> duo </a:t>
            </a:r>
            <a:r>
              <a:rPr lang="en-GB" sz="3599" err="1">
                <a:latin typeface="Arial"/>
                <a:cs typeface="Arial"/>
              </a:rPr>
              <a:t>dolores</a:t>
            </a:r>
            <a:r>
              <a:rPr lang="en-GB" sz="3599">
                <a:latin typeface="Arial"/>
                <a:cs typeface="Arial"/>
              </a:rPr>
              <a:t> et </a:t>
            </a:r>
            <a:r>
              <a:rPr lang="en-GB" sz="3599" err="1">
                <a:latin typeface="Arial"/>
                <a:cs typeface="Arial"/>
              </a:rPr>
              <a:t>ea</a:t>
            </a:r>
            <a:r>
              <a:rPr lang="en-GB" sz="3599">
                <a:latin typeface="Arial"/>
                <a:cs typeface="Arial"/>
              </a:rPr>
              <a:t> </a:t>
            </a:r>
            <a:r>
              <a:rPr lang="en-GB" sz="3599" err="1">
                <a:latin typeface="Arial"/>
                <a:cs typeface="Arial"/>
              </a:rPr>
              <a:t>rebum</a:t>
            </a:r>
            <a:r>
              <a:rPr lang="en-GB" sz="3599">
                <a:latin typeface="Arial"/>
                <a:cs typeface="Arial"/>
              </a:rPr>
              <a:t>. Stet </a:t>
            </a:r>
            <a:r>
              <a:rPr lang="en-GB" sz="3599" err="1">
                <a:latin typeface="Arial"/>
                <a:cs typeface="Arial"/>
              </a:rPr>
              <a:t>clita</a:t>
            </a:r>
            <a:r>
              <a:rPr lang="en-GB" sz="3599">
                <a:latin typeface="Arial"/>
                <a:cs typeface="Arial"/>
              </a:rPr>
              <a:t> </a:t>
            </a:r>
            <a:r>
              <a:rPr lang="en-GB" sz="3599" err="1">
                <a:latin typeface="Arial"/>
                <a:cs typeface="Arial"/>
              </a:rPr>
              <a:t>kasd</a:t>
            </a:r>
            <a:r>
              <a:rPr lang="en-GB" sz="3599">
                <a:latin typeface="Arial"/>
                <a:cs typeface="Arial"/>
              </a:rPr>
              <a:t> </a:t>
            </a:r>
            <a:r>
              <a:rPr lang="en-GB" sz="3599" err="1">
                <a:latin typeface="Arial"/>
                <a:cs typeface="Arial"/>
              </a:rPr>
              <a:t>gubergren</a:t>
            </a:r>
            <a:r>
              <a:rPr lang="en-GB" sz="3599">
                <a:latin typeface="Arial"/>
                <a:cs typeface="Arial"/>
              </a:rPr>
              <a:t>, no sea </a:t>
            </a:r>
            <a:r>
              <a:rPr lang="en-GB" sz="3599" err="1">
                <a:latin typeface="Arial"/>
                <a:cs typeface="Arial"/>
              </a:rPr>
              <a:t>takimata</a:t>
            </a:r>
            <a:r>
              <a:rPr lang="en-GB" sz="3599">
                <a:latin typeface="Arial"/>
                <a:cs typeface="Arial"/>
              </a:rPr>
              <a:t> </a:t>
            </a:r>
            <a:r>
              <a:rPr lang="en-GB" sz="3599" err="1">
                <a:latin typeface="Arial"/>
                <a:cs typeface="Arial"/>
              </a:rPr>
              <a:t>sanctus</a:t>
            </a:r>
            <a:r>
              <a:rPr lang="en-GB" sz="3599">
                <a:latin typeface="Arial"/>
                <a:cs typeface="Arial"/>
              </a:rPr>
              <a:t> </a:t>
            </a:r>
            <a:r>
              <a:rPr lang="en-GB" sz="3599" err="1">
                <a:latin typeface="Arial"/>
                <a:cs typeface="Arial"/>
              </a:rPr>
              <a:t>est</a:t>
            </a:r>
            <a:r>
              <a:rPr lang="en-GB" sz="3599">
                <a:latin typeface="Arial"/>
                <a:cs typeface="Arial"/>
              </a:rPr>
              <a:t> Lorem ipsum </a:t>
            </a:r>
            <a:r>
              <a:rPr lang="en-GB" sz="3599" err="1">
                <a:latin typeface="Arial"/>
                <a:cs typeface="Arial"/>
              </a:rPr>
              <a:t>dolor</a:t>
            </a:r>
            <a:r>
              <a:rPr lang="en-GB" sz="3599">
                <a:latin typeface="Arial"/>
                <a:cs typeface="Arial"/>
              </a:rPr>
              <a:t> sit </a:t>
            </a:r>
            <a:r>
              <a:rPr lang="en-GB" sz="3599" err="1">
                <a:latin typeface="Arial"/>
                <a:cs typeface="Arial"/>
              </a:rPr>
              <a:t>amet</a:t>
            </a:r>
            <a:r>
              <a:rPr lang="en-GB" sz="3599">
                <a:latin typeface="Arial"/>
                <a:cs typeface="Arial"/>
              </a:rPr>
              <a:t>.</a:t>
            </a:r>
          </a:p>
        </p:txBody>
      </p:sp>
      <p:sp>
        <p:nvSpPr>
          <p:cNvPr id="16" name="TextBox 15">
            <a:extLst>
              <a:ext uri="{FF2B5EF4-FFF2-40B4-BE49-F238E27FC236}">
                <a16:creationId xmlns:a16="http://schemas.microsoft.com/office/drawing/2014/main" id="{097094FE-7CAA-948E-20B9-8CDB71438CEE}"/>
              </a:ext>
            </a:extLst>
          </p:cNvPr>
          <p:cNvSpPr txBox="1"/>
          <p:nvPr/>
        </p:nvSpPr>
        <p:spPr>
          <a:xfrm>
            <a:off x="23353534" y="24641426"/>
            <a:ext cx="5689499" cy="6101899"/>
          </a:xfrm>
          <a:prstGeom prst="rect">
            <a:avLst/>
          </a:prstGeom>
          <a:noFill/>
        </p:spPr>
        <p:txBody>
          <a:bodyPr wrap="square" lIns="91426" tIns="45713" rIns="91426" bIns="45713" rtlCol="0" anchor="t">
            <a:noAutofit/>
          </a:bodyP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fontAlgn="base"/>
            <a:r>
              <a:rPr lang="de-DE" sz="3599" err="1">
                <a:effectLst/>
                <a:latin typeface="Arial"/>
                <a:ea typeface="Times New Roman" panose="02020603050405020304" pitchFamily="18" charset="0"/>
                <a:cs typeface="Arial"/>
              </a:rPr>
              <a:t>Lorem</a:t>
            </a:r>
            <a:r>
              <a:rPr lang="de-DE" sz="3599">
                <a:effectLst/>
                <a:latin typeface="Arial"/>
                <a:ea typeface="Times New Roman" panose="02020603050405020304" pitchFamily="18" charset="0"/>
                <a:cs typeface="Arial"/>
              </a:rPr>
              <a:t> </a:t>
            </a:r>
            <a:r>
              <a:rPr lang="de-DE" sz="3599" err="1">
                <a:effectLst/>
                <a:latin typeface="Arial"/>
                <a:ea typeface="Times New Roman" panose="02020603050405020304" pitchFamily="18" charset="0"/>
                <a:cs typeface="Arial"/>
              </a:rPr>
              <a:t>ipsum</a:t>
            </a:r>
            <a:r>
              <a:rPr lang="de-DE" sz="3599">
                <a:effectLst/>
                <a:latin typeface="Arial"/>
                <a:ea typeface="Times New Roman" panose="02020603050405020304" pitchFamily="18" charset="0"/>
                <a:cs typeface="Arial"/>
              </a:rPr>
              <a:t> </a:t>
            </a:r>
            <a:r>
              <a:rPr lang="de-DE" sz="3599" err="1">
                <a:effectLst/>
                <a:latin typeface="Arial"/>
                <a:ea typeface="Times New Roman" panose="02020603050405020304" pitchFamily="18" charset="0"/>
                <a:cs typeface="Arial"/>
              </a:rPr>
              <a:t>dolor</a:t>
            </a:r>
            <a:r>
              <a:rPr lang="de-DE" sz="3599">
                <a:effectLst/>
                <a:latin typeface="Arial"/>
                <a:ea typeface="Times New Roman" panose="02020603050405020304" pitchFamily="18" charset="0"/>
                <a:cs typeface="Arial"/>
              </a:rPr>
              <a:t> </a:t>
            </a:r>
            <a:r>
              <a:rPr lang="de-DE" sz="3599" err="1">
                <a:effectLst/>
                <a:latin typeface="Arial"/>
                <a:ea typeface="Times New Roman" panose="02020603050405020304" pitchFamily="18" charset="0"/>
                <a:cs typeface="Arial"/>
              </a:rPr>
              <a:t>sit</a:t>
            </a:r>
            <a:r>
              <a:rPr lang="de-DE" sz="3599">
                <a:effectLst/>
                <a:latin typeface="Arial"/>
                <a:ea typeface="Times New Roman" panose="02020603050405020304" pitchFamily="18" charset="0"/>
                <a:cs typeface="Arial"/>
              </a:rPr>
              <a:t> </a:t>
            </a:r>
            <a:r>
              <a:rPr lang="de-DE" sz="3599" err="1">
                <a:effectLst/>
                <a:latin typeface="Arial"/>
                <a:ea typeface="Times New Roman" panose="02020603050405020304" pitchFamily="18" charset="0"/>
                <a:cs typeface="Arial"/>
              </a:rPr>
              <a:t>amet</a:t>
            </a:r>
            <a:r>
              <a:rPr lang="de-DE" sz="3599">
                <a:effectLst/>
                <a:latin typeface="Arial"/>
                <a:ea typeface="Times New Roman" panose="02020603050405020304" pitchFamily="18" charset="0"/>
                <a:cs typeface="Arial"/>
              </a:rPr>
              <a:t>, </a:t>
            </a:r>
            <a:r>
              <a:rPr lang="de-DE" sz="3599" err="1">
                <a:effectLst/>
                <a:latin typeface="Arial"/>
                <a:ea typeface="Times New Roman" panose="02020603050405020304" pitchFamily="18" charset="0"/>
                <a:cs typeface="Arial"/>
              </a:rPr>
              <a:t>consetet</a:t>
            </a:r>
            <a:r>
              <a:rPr lang="de-DE" sz="3599">
                <a:effectLst/>
                <a:latin typeface="Arial"/>
                <a:ea typeface="Times New Roman" panose="02020603050405020304" pitchFamily="18" charset="0"/>
                <a:cs typeface="Arial"/>
              </a:rPr>
              <a:t> </a:t>
            </a:r>
            <a:r>
              <a:rPr lang="de-DE" sz="3599" err="1">
                <a:effectLst/>
                <a:latin typeface="Arial"/>
                <a:ea typeface="Times New Roman" panose="02020603050405020304" pitchFamily="18" charset="0"/>
                <a:cs typeface="Arial"/>
              </a:rPr>
              <a:t>sadipscing</a:t>
            </a:r>
            <a:r>
              <a:rPr lang="de-DE" sz="3599">
                <a:effectLst/>
                <a:latin typeface="Arial"/>
                <a:ea typeface="Times New Roman" panose="02020603050405020304" pitchFamily="18" charset="0"/>
                <a:cs typeface="Arial"/>
              </a:rPr>
              <a:t> </a:t>
            </a:r>
            <a:r>
              <a:rPr lang="de-DE" sz="3599" err="1">
                <a:effectLst/>
                <a:latin typeface="Arial"/>
                <a:ea typeface="Times New Roman" panose="02020603050405020304" pitchFamily="18" charset="0"/>
                <a:cs typeface="Arial"/>
              </a:rPr>
              <a:t>elitr</a:t>
            </a:r>
            <a:r>
              <a:rPr lang="de-DE" sz="3599">
                <a:effectLst/>
                <a:latin typeface="Arial"/>
                <a:ea typeface="Times New Roman" panose="02020603050405020304" pitchFamily="18" charset="0"/>
                <a:cs typeface="Arial"/>
              </a:rPr>
              <a:t>, sed </a:t>
            </a:r>
            <a:r>
              <a:rPr lang="de-DE" sz="3599" err="1">
                <a:effectLst/>
                <a:latin typeface="Arial"/>
                <a:ea typeface="Times New Roman" panose="02020603050405020304" pitchFamily="18" charset="0"/>
                <a:cs typeface="Arial"/>
              </a:rPr>
              <a:t>diam</a:t>
            </a:r>
            <a:r>
              <a:rPr lang="de-DE" sz="3599">
                <a:effectLst/>
                <a:latin typeface="Arial"/>
                <a:ea typeface="Times New Roman" panose="02020603050405020304" pitchFamily="18" charset="0"/>
                <a:cs typeface="Arial"/>
              </a:rPr>
              <a:t> </a:t>
            </a:r>
            <a:r>
              <a:rPr lang="de-DE" sz="3599" err="1">
                <a:effectLst/>
                <a:latin typeface="Arial"/>
                <a:ea typeface="Times New Roman" panose="02020603050405020304" pitchFamily="18" charset="0"/>
                <a:cs typeface="Arial"/>
              </a:rPr>
              <a:t>nonumy</a:t>
            </a:r>
            <a:r>
              <a:rPr lang="de-DE" sz="3599">
                <a:effectLst/>
                <a:latin typeface="Arial"/>
                <a:ea typeface="Times New Roman" panose="02020603050405020304" pitchFamily="18" charset="0"/>
                <a:cs typeface="Arial"/>
              </a:rPr>
              <a:t> </a:t>
            </a:r>
            <a:r>
              <a:rPr lang="de-DE" sz="3599" err="1">
                <a:effectLst/>
                <a:latin typeface="Arial"/>
                <a:ea typeface="Times New Roman" panose="02020603050405020304" pitchFamily="18" charset="0"/>
                <a:cs typeface="Arial"/>
              </a:rPr>
              <a:t>eirmod</a:t>
            </a:r>
            <a:r>
              <a:rPr lang="de-DE" sz="3599">
                <a:effectLst/>
                <a:latin typeface="Arial"/>
                <a:ea typeface="Times New Roman" panose="02020603050405020304" pitchFamily="18" charset="0"/>
                <a:cs typeface="Arial"/>
              </a:rPr>
              <a:t> </a:t>
            </a:r>
            <a:r>
              <a:rPr lang="de-DE" sz="3599" err="1">
                <a:effectLst/>
                <a:latin typeface="Arial"/>
                <a:ea typeface="Times New Roman" panose="02020603050405020304" pitchFamily="18" charset="0"/>
                <a:cs typeface="Arial"/>
              </a:rPr>
              <a:t>tempor</a:t>
            </a:r>
            <a:r>
              <a:rPr lang="de-DE" sz="3599">
                <a:effectLst/>
                <a:latin typeface="Arial"/>
                <a:ea typeface="Times New Roman" panose="02020603050405020304" pitchFamily="18" charset="0"/>
                <a:cs typeface="Arial"/>
              </a:rPr>
              <a:t> </a:t>
            </a:r>
            <a:r>
              <a:rPr lang="de-DE" sz="3599" err="1">
                <a:effectLst/>
                <a:latin typeface="Arial"/>
                <a:ea typeface="Times New Roman" panose="02020603050405020304" pitchFamily="18" charset="0"/>
                <a:cs typeface="Arial"/>
              </a:rPr>
              <a:t>invidunt</a:t>
            </a:r>
            <a:r>
              <a:rPr lang="de-DE" sz="3599">
                <a:effectLst/>
                <a:latin typeface="Arial"/>
                <a:ea typeface="Times New Roman" panose="02020603050405020304" pitchFamily="18" charset="0"/>
                <a:cs typeface="Arial"/>
              </a:rPr>
              <a:t> </a:t>
            </a:r>
            <a:r>
              <a:rPr lang="de-DE" sz="3599" err="1">
                <a:effectLst/>
                <a:latin typeface="Arial"/>
                <a:ea typeface="Times New Roman" panose="02020603050405020304" pitchFamily="18" charset="0"/>
                <a:cs typeface="Arial"/>
              </a:rPr>
              <a:t>ut</a:t>
            </a:r>
            <a:r>
              <a:rPr lang="de-DE" sz="3599">
                <a:effectLst/>
                <a:latin typeface="Arial"/>
                <a:ea typeface="Times New Roman" panose="02020603050405020304" pitchFamily="18" charset="0"/>
                <a:cs typeface="Arial"/>
              </a:rPr>
              <a:t> </a:t>
            </a:r>
            <a:r>
              <a:rPr lang="de-DE" sz="3599" err="1">
                <a:effectLst/>
                <a:latin typeface="Arial"/>
                <a:ea typeface="Times New Roman" panose="02020603050405020304" pitchFamily="18" charset="0"/>
                <a:cs typeface="Arial"/>
              </a:rPr>
              <a:t>labore</a:t>
            </a:r>
            <a:r>
              <a:rPr lang="de-DE" sz="3599">
                <a:effectLst/>
                <a:latin typeface="Arial"/>
                <a:ea typeface="Times New Roman" panose="02020603050405020304" pitchFamily="18" charset="0"/>
                <a:cs typeface="Arial"/>
              </a:rPr>
              <a:t> et </a:t>
            </a:r>
            <a:r>
              <a:rPr lang="de-DE" sz="3599" err="1">
                <a:effectLst/>
                <a:latin typeface="Arial"/>
                <a:ea typeface="Times New Roman" panose="02020603050405020304" pitchFamily="18" charset="0"/>
                <a:cs typeface="Arial"/>
              </a:rPr>
              <a:t>dolore</a:t>
            </a:r>
            <a:r>
              <a:rPr lang="de-DE" sz="3599">
                <a:effectLst/>
                <a:latin typeface="Arial"/>
                <a:ea typeface="Times New Roman" panose="02020603050405020304" pitchFamily="18" charset="0"/>
                <a:cs typeface="Arial"/>
              </a:rPr>
              <a:t> magna </a:t>
            </a:r>
            <a:r>
              <a:rPr lang="de-DE" sz="3599" err="1">
                <a:effectLst/>
                <a:latin typeface="Arial"/>
                <a:ea typeface="Times New Roman" panose="02020603050405020304" pitchFamily="18" charset="0"/>
                <a:cs typeface="Arial"/>
              </a:rPr>
              <a:t>aliquyam</a:t>
            </a:r>
            <a:r>
              <a:rPr lang="de-DE" sz="3599">
                <a:effectLst/>
                <a:latin typeface="Arial"/>
                <a:ea typeface="Times New Roman" panose="02020603050405020304" pitchFamily="18" charset="0"/>
                <a:cs typeface="Arial"/>
              </a:rPr>
              <a:t> erat, sed </a:t>
            </a:r>
            <a:r>
              <a:rPr lang="de-DE" sz="3599" err="1">
                <a:effectLst/>
                <a:latin typeface="Arial"/>
                <a:ea typeface="Times New Roman" panose="02020603050405020304" pitchFamily="18" charset="0"/>
                <a:cs typeface="Arial"/>
              </a:rPr>
              <a:t>diam</a:t>
            </a:r>
            <a:r>
              <a:rPr lang="de-DE" sz="3599">
                <a:effectLst/>
                <a:latin typeface="Arial"/>
                <a:ea typeface="Times New Roman" panose="02020603050405020304" pitchFamily="18" charset="0"/>
                <a:cs typeface="Arial"/>
              </a:rPr>
              <a:t> </a:t>
            </a:r>
            <a:r>
              <a:rPr lang="de-DE" sz="3599" err="1">
                <a:effectLst/>
                <a:latin typeface="Arial"/>
                <a:ea typeface="Times New Roman" panose="02020603050405020304" pitchFamily="18" charset="0"/>
                <a:cs typeface="Arial"/>
              </a:rPr>
              <a:t>voluptua.At</a:t>
            </a:r>
            <a:r>
              <a:rPr lang="de-DE" sz="3599">
                <a:effectLst/>
                <a:latin typeface="Arial"/>
                <a:ea typeface="Times New Roman" panose="02020603050405020304" pitchFamily="18" charset="0"/>
                <a:cs typeface="Arial"/>
              </a:rPr>
              <a:t> </a:t>
            </a:r>
            <a:r>
              <a:rPr lang="de-DE" sz="3599" err="1">
                <a:effectLst/>
                <a:latin typeface="Arial"/>
                <a:ea typeface="Times New Roman" panose="02020603050405020304" pitchFamily="18" charset="0"/>
                <a:cs typeface="Arial"/>
              </a:rPr>
              <a:t>vero</a:t>
            </a:r>
            <a:r>
              <a:rPr lang="de-DE" sz="3599">
                <a:effectLst/>
                <a:latin typeface="Arial"/>
                <a:ea typeface="Times New Roman" panose="02020603050405020304" pitchFamily="18" charset="0"/>
                <a:cs typeface="Arial"/>
              </a:rPr>
              <a:t> </a:t>
            </a:r>
            <a:r>
              <a:rPr lang="de-DE" sz="3599" err="1">
                <a:effectLst/>
                <a:latin typeface="Arial"/>
                <a:ea typeface="Times New Roman" panose="02020603050405020304" pitchFamily="18" charset="0"/>
                <a:cs typeface="Arial"/>
              </a:rPr>
              <a:t>eos</a:t>
            </a:r>
            <a:r>
              <a:rPr lang="de-DE" sz="3599">
                <a:effectLst/>
                <a:latin typeface="Arial"/>
                <a:ea typeface="Times New Roman" panose="02020603050405020304" pitchFamily="18" charset="0"/>
                <a:cs typeface="Arial"/>
              </a:rPr>
              <a:t> et </a:t>
            </a:r>
            <a:r>
              <a:rPr lang="de-DE" sz="3599" err="1">
                <a:effectLst/>
                <a:latin typeface="Arial"/>
                <a:ea typeface="Times New Roman" panose="02020603050405020304" pitchFamily="18" charset="0"/>
                <a:cs typeface="Arial"/>
              </a:rPr>
              <a:t>accusam</a:t>
            </a:r>
            <a:r>
              <a:rPr lang="de-DE" sz="3599">
                <a:latin typeface="Arial"/>
                <a:ea typeface="Times New Roman" panose="02020603050405020304" pitchFamily="18" charset="0"/>
                <a:cs typeface="Arial"/>
              </a:rPr>
              <a:t> </a:t>
            </a:r>
            <a:r>
              <a:rPr lang="de-DE" sz="3599">
                <a:effectLst/>
                <a:latin typeface="Arial"/>
                <a:ea typeface="Times New Roman" panose="02020603050405020304" pitchFamily="18" charset="0"/>
                <a:cs typeface="Arial"/>
              </a:rPr>
              <a:t>et </a:t>
            </a:r>
            <a:r>
              <a:rPr lang="de-DE" sz="3599" err="1">
                <a:effectLst/>
                <a:latin typeface="Arial"/>
                <a:ea typeface="Times New Roman" panose="02020603050405020304" pitchFamily="18" charset="0"/>
                <a:cs typeface="Arial"/>
              </a:rPr>
              <a:t>justo</a:t>
            </a:r>
            <a:r>
              <a:rPr lang="de-DE" sz="3599">
                <a:effectLst/>
                <a:latin typeface="Arial"/>
                <a:ea typeface="Times New Roman" panose="02020603050405020304" pitchFamily="18" charset="0"/>
                <a:cs typeface="Arial"/>
              </a:rPr>
              <a:t> </a:t>
            </a:r>
            <a:r>
              <a:rPr lang="de-DE" sz="3599" err="1">
                <a:effectLst/>
                <a:latin typeface="Arial"/>
                <a:ea typeface="Times New Roman" panose="02020603050405020304" pitchFamily="18" charset="0"/>
                <a:cs typeface="Arial"/>
              </a:rPr>
              <a:t>duo</a:t>
            </a:r>
            <a:r>
              <a:rPr lang="de-DE" sz="3599">
                <a:effectLst/>
                <a:latin typeface="Arial"/>
                <a:ea typeface="Times New Roman" panose="02020603050405020304" pitchFamily="18" charset="0"/>
                <a:cs typeface="Arial"/>
              </a:rPr>
              <a:t> </a:t>
            </a:r>
            <a:r>
              <a:rPr lang="de-DE" sz="3599" err="1">
                <a:effectLst/>
                <a:latin typeface="Arial"/>
                <a:ea typeface="Times New Roman" panose="02020603050405020304" pitchFamily="18" charset="0"/>
                <a:cs typeface="Arial"/>
              </a:rPr>
              <a:t>dolores</a:t>
            </a:r>
            <a:r>
              <a:rPr lang="de-DE" sz="3599">
                <a:effectLst/>
                <a:latin typeface="Arial"/>
                <a:ea typeface="Times New Roman" panose="02020603050405020304" pitchFamily="18" charset="0"/>
                <a:cs typeface="Arial"/>
              </a:rPr>
              <a:t> et </a:t>
            </a:r>
            <a:r>
              <a:rPr lang="de-DE" sz="3599" err="1">
                <a:effectLst/>
                <a:latin typeface="Arial"/>
                <a:ea typeface="Times New Roman" panose="02020603050405020304" pitchFamily="18" charset="0"/>
                <a:cs typeface="Arial"/>
              </a:rPr>
              <a:t>ea</a:t>
            </a:r>
            <a:r>
              <a:rPr lang="de-DE" sz="3599">
                <a:effectLst/>
                <a:latin typeface="Arial"/>
                <a:ea typeface="Times New Roman" panose="02020603050405020304" pitchFamily="18" charset="0"/>
                <a:cs typeface="Arial"/>
              </a:rPr>
              <a:t> </a:t>
            </a:r>
            <a:r>
              <a:rPr lang="de-DE" sz="3599" err="1">
                <a:effectLst/>
                <a:latin typeface="Arial"/>
                <a:ea typeface="Times New Roman" panose="02020603050405020304" pitchFamily="18" charset="0"/>
                <a:cs typeface="Arial"/>
              </a:rPr>
              <a:t>re</a:t>
            </a:r>
            <a:r>
              <a:rPr lang="de-DE" sz="3599">
                <a:effectLst/>
                <a:latin typeface="Arial"/>
                <a:ea typeface="Times New Roman" panose="02020603050405020304" pitchFamily="18" charset="0"/>
                <a:cs typeface="Arial"/>
              </a:rPr>
              <a:t>-bum. Stet </a:t>
            </a:r>
            <a:r>
              <a:rPr lang="de-DE" sz="3599" err="1">
                <a:latin typeface="Arial"/>
                <a:ea typeface="Times New Roman" panose="02020603050405020304" pitchFamily="18" charset="0"/>
                <a:cs typeface="Arial"/>
              </a:rPr>
              <a:t>clit</a:t>
            </a:r>
            <a:endParaRPr lang="de-DE" sz="3599" err="1">
              <a:latin typeface="Arial"/>
              <a:cs typeface="Arial"/>
            </a:endParaRPr>
          </a:p>
        </p:txBody>
      </p:sp>
      <p:sp>
        <p:nvSpPr>
          <p:cNvPr id="19" name="Rechteck 18">
            <a:extLst>
              <a:ext uri="{FF2B5EF4-FFF2-40B4-BE49-F238E27FC236}">
                <a16:creationId xmlns:a16="http://schemas.microsoft.com/office/drawing/2014/main" id="{4EBA371B-3B60-5734-7766-E50BCE3AA168}"/>
              </a:ext>
            </a:extLst>
          </p:cNvPr>
          <p:cNvSpPr/>
          <p:nvPr/>
        </p:nvSpPr>
        <p:spPr>
          <a:xfrm>
            <a:off x="985075" y="11642098"/>
            <a:ext cx="21185638" cy="11317284"/>
          </a:xfrm>
          <a:prstGeom prst="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endParaRPr lang="de-DE" sz="8296"/>
          </a:p>
        </p:txBody>
      </p:sp>
      <p:sp>
        <p:nvSpPr>
          <p:cNvPr id="2" name="Rechteck 1">
            <a:extLst>
              <a:ext uri="{FF2B5EF4-FFF2-40B4-BE49-F238E27FC236}">
                <a16:creationId xmlns:a16="http://schemas.microsoft.com/office/drawing/2014/main" id="{FBAFC642-2748-17A5-68B1-6C93D0674B6C}"/>
              </a:ext>
            </a:extLst>
          </p:cNvPr>
          <p:cNvSpPr/>
          <p:nvPr/>
        </p:nvSpPr>
        <p:spPr>
          <a:xfrm>
            <a:off x="12293889" y="31881823"/>
            <a:ext cx="16746647" cy="6842265"/>
          </a:xfrm>
          <a:prstGeom prst="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endParaRPr lang="de-DE" sz="8296"/>
          </a:p>
        </p:txBody>
      </p:sp>
      <p:sp>
        <p:nvSpPr>
          <p:cNvPr id="3" name="TextBox 4">
            <a:extLst>
              <a:ext uri="{FF2B5EF4-FFF2-40B4-BE49-F238E27FC236}">
                <a16:creationId xmlns:a16="http://schemas.microsoft.com/office/drawing/2014/main" id="{44529BCB-CF4F-DAB9-C05C-B4C33A4A2878}"/>
              </a:ext>
            </a:extLst>
          </p:cNvPr>
          <p:cNvSpPr txBox="1"/>
          <p:nvPr/>
        </p:nvSpPr>
        <p:spPr>
          <a:xfrm>
            <a:off x="932912" y="23953961"/>
            <a:ext cx="9876823" cy="11390821"/>
          </a:xfrm>
          <a:prstGeom prst="rect">
            <a:avLst/>
          </a:prstGeom>
          <a:noFill/>
        </p:spPr>
        <p:txBody>
          <a:bodyPr wrap="square" lIns="91426" tIns="45713" rIns="91426" bIns="45713" rtlCol="0" anchor="t">
            <a:noAutofit/>
          </a:bodyP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just"/>
            <a:r>
              <a:rPr lang="la-Latn" sz="4599" b="1">
                <a:solidFill>
                  <a:srgbClr val="005978"/>
                </a:solidFill>
                <a:latin typeface="Arial"/>
                <a:cs typeface="Arial"/>
              </a:rPr>
              <a:t>Erste Ergebnisse</a:t>
            </a:r>
            <a:endParaRPr lang="de-DE" sz="8296">
              <a:latin typeface="Arial"/>
              <a:cs typeface="Arial"/>
            </a:endParaRPr>
          </a:p>
          <a:p>
            <a:pPr algn="just"/>
            <a:r>
              <a:rPr lang="en-GB" sz="3599">
                <a:latin typeface="Arial"/>
                <a:cs typeface="Arial"/>
              </a:rPr>
              <a:t>Lorem ipsum </a:t>
            </a:r>
            <a:r>
              <a:rPr lang="en-GB" sz="3599" err="1">
                <a:latin typeface="Arial"/>
                <a:cs typeface="Arial"/>
              </a:rPr>
              <a:t>dolor</a:t>
            </a:r>
            <a:r>
              <a:rPr lang="en-GB" sz="3599">
                <a:latin typeface="Arial"/>
                <a:cs typeface="Arial"/>
              </a:rPr>
              <a:t> sit </a:t>
            </a:r>
            <a:r>
              <a:rPr lang="en-GB" sz="3599" err="1">
                <a:latin typeface="Arial"/>
                <a:cs typeface="Arial"/>
              </a:rPr>
              <a:t>amet</a:t>
            </a:r>
            <a:r>
              <a:rPr lang="en-GB" sz="3599">
                <a:latin typeface="Arial"/>
                <a:cs typeface="Arial"/>
              </a:rPr>
              <a:t>, </a:t>
            </a:r>
            <a:r>
              <a:rPr lang="en-GB" sz="3599" err="1">
                <a:latin typeface="Arial"/>
                <a:cs typeface="Arial"/>
              </a:rPr>
              <a:t>consetetur</a:t>
            </a:r>
            <a:r>
              <a:rPr lang="en-GB" sz="3599">
                <a:latin typeface="Arial"/>
                <a:cs typeface="Arial"/>
              </a:rPr>
              <a:t> </a:t>
            </a:r>
            <a:r>
              <a:rPr lang="en-GB" sz="3599" err="1">
                <a:latin typeface="Arial"/>
                <a:cs typeface="Arial"/>
              </a:rPr>
              <a:t>sadipscing</a:t>
            </a:r>
            <a:r>
              <a:rPr lang="en-GB" sz="3599">
                <a:latin typeface="Arial"/>
                <a:cs typeface="Arial"/>
              </a:rPr>
              <a:t> </a:t>
            </a:r>
            <a:r>
              <a:rPr lang="en-GB" sz="3599" err="1">
                <a:latin typeface="Arial"/>
                <a:cs typeface="Arial"/>
              </a:rPr>
              <a:t>elitr</a:t>
            </a:r>
            <a:r>
              <a:rPr lang="en-GB" sz="3599">
                <a:latin typeface="Arial"/>
                <a:cs typeface="Arial"/>
              </a:rPr>
              <a:t>, </a:t>
            </a:r>
            <a:r>
              <a:rPr lang="en-GB" sz="3599" err="1">
                <a:latin typeface="Arial"/>
                <a:cs typeface="Arial"/>
              </a:rPr>
              <a:t>sed</a:t>
            </a:r>
            <a:r>
              <a:rPr lang="en-GB" sz="3599">
                <a:latin typeface="Arial"/>
                <a:cs typeface="Arial"/>
              </a:rPr>
              <a:t> </a:t>
            </a:r>
            <a:r>
              <a:rPr lang="en-GB" sz="3599" err="1">
                <a:latin typeface="Arial"/>
                <a:cs typeface="Arial"/>
              </a:rPr>
              <a:t>diam</a:t>
            </a:r>
            <a:r>
              <a:rPr lang="en-GB" sz="3599">
                <a:latin typeface="Arial"/>
                <a:cs typeface="Arial"/>
              </a:rPr>
              <a:t> </a:t>
            </a:r>
            <a:r>
              <a:rPr lang="en-GB" sz="3599" err="1">
                <a:latin typeface="Arial"/>
                <a:cs typeface="Arial"/>
              </a:rPr>
              <a:t>nonumy</a:t>
            </a:r>
            <a:r>
              <a:rPr lang="en-GB" sz="3599">
                <a:latin typeface="Arial"/>
                <a:cs typeface="Arial"/>
              </a:rPr>
              <a:t> </a:t>
            </a:r>
            <a:r>
              <a:rPr lang="en-GB" sz="3599" err="1">
                <a:latin typeface="Arial"/>
                <a:cs typeface="Arial"/>
              </a:rPr>
              <a:t>eirmod</a:t>
            </a:r>
            <a:r>
              <a:rPr lang="en-GB" sz="3599">
                <a:latin typeface="Arial"/>
                <a:cs typeface="Arial"/>
              </a:rPr>
              <a:t> </a:t>
            </a:r>
            <a:r>
              <a:rPr lang="en-GB" sz="3599" err="1">
                <a:latin typeface="Arial"/>
                <a:cs typeface="Arial"/>
              </a:rPr>
              <a:t>tempor</a:t>
            </a:r>
            <a:r>
              <a:rPr lang="en-GB" sz="3599">
                <a:latin typeface="Arial"/>
                <a:cs typeface="Arial"/>
              </a:rPr>
              <a:t> </a:t>
            </a:r>
            <a:r>
              <a:rPr lang="en-GB" sz="3599" err="1">
                <a:latin typeface="Arial"/>
                <a:cs typeface="Arial"/>
              </a:rPr>
              <a:t>invidunt</a:t>
            </a:r>
            <a:r>
              <a:rPr lang="en-GB" sz="3599">
                <a:latin typeface="Arial"/>
                <a:cs typeface="Arial"/>
              </a:rPr>
              <a:t> </a:t>
            </a:r>
            <a:r>
              <a:rPr lang="en-GB" sz="3599" err="1">
                <a:latin typeface="Arial"/>
                <a:cs typeface="Arial"/>
              </a:rPr>
              <a:t>ut</a:t>
            </a:r>
            <a:r>
              <a:rPr lang="en-GB" sz="3599">
                <a:latin typeface="Arial"/>
                <a:cs typeface="Arial"/>
              </a:rPr>
              <a:t> labore et dolore magna </a:t>
            </a:r>
            <a:r>
              <a:rPr lang="en-GB" sz="3599" err="1">
                <a:latin typeface="Arial"/>
                <a:cs typeface="Arial"/>
              </a:rPr>
              <a:t>aliquyam</a:t>
            </a:r>
            <a:r>
              <a:rPr lang="en-GB" sz="3599">
                <a:latin typeface="Arial"/>
                <a:cs typeface="Arial"/>
              </a:rPr>
              <a:t> </a:t>
            </a:r>
            <a:r>
              <a:rPr lang="en-GB" sz="3599" err="1">
                <a:latin typeface="Arial"/>
                <a:cs typeface="Arial"/>
              </a:rPr>
              <a:t>erat</a:t>
            </a:r>
            <a:r>
              <a:rPr lang="en-GB" sz="3599">
                <a:latin typeface="Arial"/>
                <a:cs typeface="Arial"/>
              </a:rPr>
              <a:t>, </a:t>
            </a:r>
            <a:r>
              <a:rPr lang="en-GB" sz="3599" err="1">
                <a:latin typeface="Arial"/>
                <a:cs typeface="Arial"/>
              </a:rPr>
              <a:t>sed</a:t>
            </a:r>
            <a:r>
              <a:rPr lang="en-GB" sz="3599">
                <a:latin typeface="Arial"/>
                <a:cs typeface="Arial"/>
              </a:rPr>
              <a:t> </a:t>
            </a:r>
            <a:r>
              <a:rPr lang="en-GB" sz="3599" err="1">
                <a:latin typeface="Arial"/>
                <a:cs typeface="Arial"/>
              </a:rPr>
              <a:t>diam</a:t>
            </a:r>
            <a:r>
              <a:rPr lang="en-GB" sz="3599">
                <a:latin typeface="Arial"/>
                <a:cs typeface="Arial"/>
              </a:rPr>
              <a:t> </a:t>
            </a:r>
            <a:r>
              <a:rPr lang="en-GB" sz="3599" err="1">
                <a:latin typeface="Arial"/>
                <a:cs typeface="Arial"/>
              </a:rPr>
              <a:t>voluptua</a:t>
            </a:r>
            <a:r>
              <a:rPr lang="en-GB" sz="3599">
                <a:latin typeface="Arial"/>
                <a:cs typeface="Arial"/>
              </a:rPr>
              <a:t>. At </a:t>
            </a:r>
            <a:r>
              <a:rPr lang="en-GB" sz="3599" err="1">
                <a:latin typeface="Arial"/>
                <a:cs typeface="Arial"/>
              </a:rPr>
              <a:t>vero</a:t>
            </a:r>
            <a:r>
              <a:rPr lang="en-GB" sz="3599">
                <a:latin typeface="Arial"/>
                <a:cs typeface="Arial"/>
              </a:rPr>
              <a:t> </a:t>
            </a:r>
            <a:r>
              <a:rPr lang="en-GB" sz="3599" err="1">
                <a:latin typeface="Arial"/>
                <a:cs typeface="Arial"/>
              </a:rPr>
              <a:t>eos</a:t>
            </a:r>
            <a:r>
              <a:rPr lang="en-GB" sz="3599">
                <a:latin typeface="Arial"/>
                <a:cs typeface="Arial"/>
              </a:rPr>
              <a:t> et </a:t>
            </a:r>
            <a:r>
              <a:rPr lang="en-GB" sz="3599" err="1">
                <a:latin typeface="Arial"/>
                <a:cs typeface="Arial"/>
              </a:rPr>
              <a:t>accusam</a:t>
            </a:r>
            <a:r>
              <a:rPr lang="en-GB" sz="3599">
                <a:latin typeface="Arial"/>
                <a:cs typeface="Arial"/>
              </a:rPr>
              <a:t> et </a:t>
            </a:r>
            <a:r>
              <a:rPr lang="en-GB" sz="3599" err="1">
                <a:latin typeface="Arial"/>
                <a:cs typeface="Arial"/>
              </a:rPr>
              <a:t>justo</a:t>
            </a:r>
            <a:r>
              <a:rPr lang="en-GB" sz="3599">
                <a:latin typeface="Arial"/>
                <a:cs typeface="Arial"/>
              </a:rPr>
              <a:t> duo </a:t>
            </a:r>
            <a:r>
              <a:rPr lang="en-GB" sz="3599" err="1">
                <a:latin typeface="Arial"/>
                <a:cs typeface="Arial"/>
              </a:rPr>
              <a:t>dolores</a:t>
            </a:r>
            <a:r>
              <a:rPr lang="en-GB" sz="3599">
                <a:latin typeface="Arial"/>
                <a:cs typeface="Arial"/>
              </a:rPr>
              <a:t> et </a:t>
            </a:r>
            <a:r>
              <a:rPr lang="en-GB" sz="3599" err="1">
                <a:latin typeface="Arial"/>
                <a:cs typeface="Arial"/>
              </a:rPr>
              <a:t>ea</a:t>
            </a:r>
            <a:r>
              <a:rPr lang="en-GB" sz="3599">
                <a:latin typeface="Arial"/>
                <a:cs typeface="Arial"/>
              </a:rPr>
              <a:t> </a:t>
            </a:r>
            <a:r>
              <a:rPr lang="en-GB" sz="3599" err="1">
                <a:latin typeface="Arial"/>
                <a:cs typeface="Arial"/>
              </a:rPr>
              <a:t>rebum</a:t>
            </a:r>
            <a:r>
              <a:rPr lang="en-GB" sz="3599">
                <a:latin typeface="Arial"/>
                <a:cs typeface="Arial"/>
              </a:rPr>
              <a:t>. Stet </a:t>
            </a:r>
            <a:r>
              <a:rPr lang="en-GB" sz="3599" err="1">
                <a:latin typeface="Arial"/>
                <a:cs typeface="Arial"/>
              </a:rPr>
              <a:t>clita</a:t>
            </a:r>
            <a:r>
              <a:rPr lang="en-GB" sz="3599">
                <a:latin typeface="Arial"/>
                <a:cs typeface="Arial"/>
              </a:rPr>
              <a:t> </a:t>
            </a:r>
            <a:r>
              <a:rPr lang="en-GB" sz="3599" err="1">
                <a:latin typeface="Arial"/>
                <a:cs typeface="Arial"/>
              </a:rPr>
              <a:t>kasd</a:t>
            </a:r>
            <a:r>
              <a:rPr lang="en-GB" sz="3599">
                <a:latin typeface="Arial"/>
                <a:cs typeface="Arial"/>
              </a:rPr>
              <a:t> </a:t>
            </a:r>
            <a:r>
              <a:rPr lang="en-GB" sz="3599" err="1">
                <a:latin typeface="Arial"/>
                <a:cs typeface="Arial"/>
              </a:rPr>
              <a:t>gubergren</a:t>
            </a:r>
            <a:r>
              <a:rPr lang="en-GB" sz="3599">
                <a:latin typeface="Arial"/>
                <a:cs typeface="Arial"/>
              </a:rPr>
              <a:t>, no sea </a:t>
            </a:r>
            <a:r>
              <a:rPr lang="en-GB" sz="3599" err="1">
                <a:latin typeface="Arial"/>
                <a:cs typeface="Arial"/>
              </a:rPr>
              <a:t>takimata</a:t>
            </a:r>
            <a:r>
              <a:rPr lang="en-GB" sz="3599">
                <a:latin typeface="Arial"/>
                <a:cs typeface="Arial"/>
              </a:rPr>
              <a:t> </a:t>
            </a:r>
            <a:r>
              <a:rPr lang="en-GB" sz="3599" err="1">
                <a:latin typeface="Arial"/>
                <a:cs typeface="Arial"/>
              </a:rPr>
              <a:t>sanctus</a:t>
            </a:r>
            <a:r>
              <a:rPr lang="en-GB" sz="3599">
                <a:latin typeface="Arial"/>
                <a:cs typeface="Arial"/>
              </a:rPr>
              <a:t> </a:t>
            </a:r>
            <a:r>
              <a:rPr lang="en-GB" sz="3599" err="1">
                <a:latin typeface="Arial"/>
                <a:cs typeface="Arial"/>
              </a:rPr>
              <a:t>est</a:t>
            </a:r>
            <a:r>
              <a:rPr lang="en-GB" sz="3599">
                <a:latin typeface="Arial"/>
                <a:cs typeface="Arial"/>
              </a:rPr>
              <a:t> Lorem ipsum </a:t>
            </a:r>
            <a:r>
              <a:rPr lang="en-GB" sz="3599" err="1">
                <a:latin typeface="Arial"/>
                <a:cs typeface="Arial"/>
              </a:rPr>
              <a:t>dolor</a:t>
            </a:r>
            <a:r>
              <a:rPr lang="en-GB" sz="3599">
                <a:latin typeface="Arial"/>
                <a:cs typeface="Arial"/>
              </a:rPr>
              <a:t> sit </a:t>
            </a:r>
            <a:r>
              <a:rPr lang="en-GB" sz="3599" err="1">
                <a:latin typeface="Arial"/>
                <a:cs typeface="Arial"/>
              </a:rPr>
              <a:t>amet</a:t>
            </a:r>
            <a:r>
              <a:rPr lang="en-GB" sz="3599">
                <a:latin typeface="Arial"/>
                <a:cs typeface="Arial"/>
              </a:rPr>
              <a:t>. Lorem ipsum </a:t>
            </a:r>
            <a:r>
              <a:rPr lang="en-GB" sz="3599" err="1">
                <a:latin typeface="Arial"/>
                <a:cs typeface="Arial"/>
              </a:rPr>
              <a:t>dolor</a:t>
            </a:r>
            <a:r>
              <a:rPr lang="en-GB" sz="3599">
                <a:latin typeface="Arial"/>
                <a:cs typeface="Arial"/>
              </a:rPr>
              <a:t> sit </a:t>
            </a:r>
            <a:r>
              <a:rPr lang="en-GB" sz="3599" err="1">
                <a:latin typeface="Arial"/>
                <a:cs typeface="Arial"/>
              </a:rPr>
              <a:t>amet</a:t>
            </a:r>
            <a:r>
              <a:rPr lang="en-GB" sz="3599">
                <a:latin typeface="Arial"/>
                <a:cs typeface="Arial"/>
              </a:rPr>
              <a:t>, </a:t>
            </a:r>
            <a:r>
              <a:rPr lang="en-GB" sz="3599" err="1">
                <a:latin typeface="Arial"/>
                <a:cs typeface="Arial"/>
              </a:rPr>
              <a:t>consetetur</a:t>
            </a:r>
            <a:r>
              <a:rPr lang="en-GB" sz="3599">
                <a:latin typeface="Arial"/>
                <a:cs typeface="Arial"/>
              </a:rPr>
              <a:t> </a:t>
            </a:r>
            <a:r>
              <a:rPr lang="en-GB" sz="3599" err="1">
                <a:latin typeface="Arial"/>
                <a:cs typeface="Arial"/>
              </a:rPr>
              <a:t>sadipscing</a:t>
            </a:r>
            <a:r>
              <a:rPr lang="en-GB" sz="3599">
                <a:latin typeface="Arial"/>
                <a:cs typeface="Arial"/>
              </a:rPr>
              <a:t> </a:t>
            </a:r>
            <a:r>
              <a:rPr lang="en-GB" sz="3599" err="1">
                <a:latin typeface="Arial"/>
                <a:cs typeface="Arial"/>
              </a:rPr>
              <a:t>elitr</a:t>
            </a:r>
            <a:r>
              <a:rPr lang="en-GB" sz="3599">
                <a:latin typeface="Arial"/>
                <a:cs typeface="Arial"/>
              </a:rPr>
              <a:t>, </a:t>
            </a:r>
            <a:r>
              <a:rPr lang="en-GB" sz="3599" err="1">
                <a:latin typeface="Arial"/>
                <a:cs typeface="Arial"/>
              </a:rPr>
              <a:t>sed</a:t>
            </a:r>
            <a:r>
              <a:rPr lang="en-GB" sz="3599">
                <a:latin typeface="Arial"/>
                <a:cs typeface="Arial"/>
              </a:rPr>
              <a:t> </a:t>
            </a:r>
            <a:r>
              <a:rPr lang="en-GB" sz="3599" err="1">
                <a:latin typeface="Arial"/>
                <a:cs typeface="Arial"/>
              </a:rPr>
              <a:t>diam</a:t>
            </a:r>
            <a:r>
              <a:rPr lang="en-GB" sz="3599">
                <a:latin typeface="Arial"/>
                <a:cs typeface="Arial"/>
              </a:rPr>
              <a:t> </a:t>
            </a:r>
            <a:r>
              <a:rPr lang="en-GB" sz="3599" err="1">
                <a:latin typeface="Arial"/>
                <a:cs typeface="Arial"/>
              </a:rPr>
              <a:t>nonumy</a:t>
            </a:r>
            <a:r>
              <a:rPr lang="en-GB" sz="3599">
                <a:latin typeface="Arial"/>
                <a:cs typeface="Arial"/>
              </a:rPr>
              <a:t> </a:t>
            </a:r>
            <a:r>
              <a:rPr lang="en-GB" sz="3599" err="1">
                <a:latin typeface="Arial"/>
                <a:cs typeface="Arial"/>
              </a:rPr>
              <a:t>eirmod</a:t>
            </a:r>
            <a:r>
              <a:rPr lang="en-GB" sz="3599">
                <a:latin typeface="Arial"/>
                <a:cs typeface="Arial"/>
              </a:rPr>
              <a:t> </a:t>
            </a:r>
            <a:r>
              <a:rPr lang="en-GB" sz="3599" err="1">
                <a:latin typeface="Arial"/>
                <a:cs typeface="Arial"/>
              </a:rPr>
              <a:t>tempor</a:t>
            </a:r>
            <a:r>
              <a:rPr lang="en-GB" sz="3599">
                <a:latin typeface="Arial"/>
                <a:cs typeface="Arial"/>
              </a:rPr>
              <a:t> </a:t>
            </a:r>
            <a:r>
              <a:rPr lang="en-GB" sz="3599" err="1">
                <a:latin typeface="Arial"/>
                <a:cs typeface="Arial"/>
              </a:rPr>
              <a:t>invidunt</a:t>
            </a:r>
            <a:r>
              <a:rPr lang="en-GB" sz="3599">
                <a:latin typeface="Arial"/>
                <a:cs typeface="Arial"/>
              </a:rPr>
              <a:t> </a:t>
            </a:r>
            <a:r>
              <a:rPr lang="en-GB" sz="3599" err="1">
                <a:latin typeface="Arial"/>
                <a:cs typeface="Arial"/>
              </a:rPr>
              <a:t>ut</a:t>
            </a:r>
            <a:r>
              <a:rPr lang="en-GB" sz="3599">
                <a:latin typeface="Arial"/>
                <a:cs typeface="Arial"/>
              </a:rPr>
              <a:t> labore et dolore magna </a:t>
            </a:r>
            <a:r>
              <a:rPr lang="en-GB" sz="3599" err="1">
                <a:latin typeface="Arial"/>
                <a:cs typeface="Arial"/>
              </a:rPr>
              <a:t>aliquyam</a:t>
            </a:r>
            <a:r>
              <a:rPr lang="en-GB" sz="3599">
                <a:latin typeface="Arial"/>
                <a:cs typeface="Arial"/>
              </a:rPr>
              <a:t> </a:t>
            </a:r>
            <a:r>
              <a:rPr lang="en-GB" sz="3599" err="1">
                <a:latin typeface="Arial"/>
                <a:cs typeface="Arial"/>
              </a:rPr>
              <a:t>erat</a:t>
            </a:r>
            <a:r>
              <a:rPr lang="en-GB" sz="3599">
                <a:latin typeface="Arial"/>
                <a:cs typeface="Arial"/>
              </a:rPr>
              <a:t>, </a:t>
            </a:r>
            <a:r>
              <a:rPr lang="en-GB" sz="3599" err="1">
                <a:latin typeface="Arial"/>
                <a:cs typeface="Arial"/>
              </a:rPr>
              <a:t>sed</a:t>
            </a:r>
            <a:r>
              <a:rPr lang="en-GB" sz="3599">
                <a:latin typeface="Arial"/>
                <a:cs typeface="Arial"/>
              </a:rPr>
              <a:t> </a:t>
            </a:r>
            <a:r>
              <a:rPr lang="en-GB" sz="3599" err="1">
                <a:latin typeface="Arial"/>
                <a:cs typeface="Arial"/>
              </a:rPr>
              <a:t>diam</a:t>
            </a:r>
            <a:r>
              <a:rPr lang="en-GB" sz="3599">
                <a:latin typeface="Arial"/>
                <a:cs typeface="Arial"/>
              </a:rPr>
              <a:t> </a:t>
            </a:r>
            <a:r>
              <a:rPr lang="en-GB" sz="3599" err="1">
                <a:latin typeface="Arial"/>
                <a:cs typeface="Arial"/>
              </a:rPr>
              <a:t>voluptua</a:t>
            </a:r>
            <a:r>
              <a:rPr lang="en-GB" sz="3599">
                <a:latin typeface="Arial"/>
                <a:cs typeface="Arial"/>
              </a:rPr>
              <a:t>. At </a:t>
            </a:r>
            <a:r>
              <a:rPr lang="en-GB" sz="3599" err="1">
                <a:latin typeface="Arial"/>
                <a:cs typeface="Arial"/>
              </a:rPr>
              <a:t>vero</a:t>
            </a:r>
            <a:r>
              <a:rPr lang="en-GB" sz="3599">
                <a:latin typeface="Arial"/>
                <a:cs typeface="Arial"/>
              </a:rPr>
              <a:t> </a:t>
            </a:r>
            <a:r>
              <a:rPr lang="en-GB" sz="3599" err="1">
                <a:latin typeface="Arial"/>
                <a:cs typeface="Arial"/>
              </a:rPr>
              <a:t>eos</a:t>
            </a:r>
            <a:r>
              <a:rPr lang="en-GB" sz="3599">
                <a:latin typeface="Arial"/>
                <a:cs typeface="Arial"/>
              </a:rPr>
              <a:t> et </a:t>
            </a:r>
            <a:r>
              <a:rPr lang="en-GB" sz="3599" err="1">
                <a:latin typeface="Arial"/>
                <a:cs typeface="Arial"/>
              </a:rPr>
              <a:t>accusam</a:t>
            </a:r>
            <a:r>
              <a:rPr lang="en-GB" sz="3599">
                <a:latin typeface="Arial"/>
                <a:cs typeface="Arial"/>
              </a:rPr>
              <a:t> et </a:t>
            </a:r>
            <a:r>
              <a:rPr lang="en-GB" sz="3599" err="1">
                <a:latin typeface="Arial"/>
                <a:cs typeface="Arial"/>
              </a:rPr>
              <a:t>justo</a:t>
            </a:r>
            <a:r>
              <a:rPr lang="en-GB" sz="3599">
                <a:latin typeface="Arial"/>
                <a:cs typeface="Arial"/>
              </a:rPr>
              <a:t> duo </a:t>
            </a:r>
            <a:r>
              <a:rPr lang="en-GB" sz="3599" err="1">
                <a:latin typeface="Arial"/>
                <a:cs typeface="Arial"/>
              </a:rPr>
              <a:t>dolores</a:t>
            </a:r>
            <a:r>
              <a:rPr lang="en-GB" sz="3599">
                <a:latin typeface="Arial"/>
                <a:cs typeface="Arial"/>
              </a:rPr>
              <a:t> et </a:t>
            </a:r>
            <a:r>
              <a:rPr lang="en-GB" sz="3599" err="1">
                <a:latin typeface="Arial"/>
                <a:cs typeface="Arial"/>
              </a:rPr>
              <a:t>ea</a:t>
            </a:r>
            <a:r>
              <a:rPr lang="en-GB" sz="3599">
                <a:latin typeface="Arial"/>
                <a:cs typeface="Arial"/>
              </a:rPr>
              <a:t> </a:t>
            </a:r>
            <a:r>
              <a:rPr lang="en-GB" sz="3599" err="1">
                <a:latin typeface="Arial"/>
                <a:cs typeface="Arial"/>
              </a:rPr>
              <a:t>rebum</a:t>
            </a:r>
            <a:r>
              <a:rPr lang="en-GB" sz="3599">
                <a:latin typeface="Arial"/>
                <a:cs typeface="Arial"/>
              </a:rPr>
              <a:t>. Stet </a:t>
            </a:r>
            <a:r>
              <a:rPr lang="en-GB" sz="3599" err="1">
                <a:latin typeface="Arial"/>
                <a:cs typeface="Arial"/>
              </a:rPr>
              <a:t>clita</a:t>
            </a:r>
            <a:r>
              <a:rPr lang="en-GB" sz="3599">
                <a:latin typeface="Arial"/>
                <a:cs typeface="Arial"/>
              </a:rPr>
              <a:t> </a:t>
            </a:r>
            <a:r>
              <a:rPr lang="en-GB" sz="3599" err="1">
                <a:latin typeface="Arial"/>
                <a:cs typeface="Arial"/>
              </a:rPr>
              <a:t>kasd</a:t>
            </a:r>
            <a:r>
              <a:rPr lang="en-GB" sz="3599">
                <a:latin typeface="Arial"/>
                <a:cs typeface="Arial"/>
              </a:rPr>
              <a:t> </a:t>
            </a:r>
            <a:r>
              <a:rPr lang="en-GB" sz="3599" err="1">
                <a:latin typeface="Arial"/>
                <a:cs typeface="Arial"/>
              </a:rPr>
              <a:t>gubergren</a:t>
            </a:r>
            <a:r>
              <a:rPr lang="en-GB" sz="3599">
                <a:latin typeface="Arial"/>
                <a:cs typeface="Arial"/>
              </a:rPr>
              <a:t>, no sea </a:t>
            </a:r>
            <a:r>
              <a:rPr lang="en-GB" sz="3599" err="1">
                <a:latin typeface="Arial"/>
                <a:cs typeface="Arial"/>
              </a:rPr>
              <a:t>takimata</a:t>
            </a:r>
            <a:r>
              <a:rPr lang="en-GB" sz="3599">
                <a:latin typeface="Arial"/>
                <a:cs typeface="Arial"/>
              </a:rPr>
              <a:t> </a:t>
            </a:r>
            <a:r>
              <a:rPr lang="en-GB" sz="3599" err="1">
                <a:latin typeface="Arial"/>
                <a:cs typeface="Arial"/>
              </a:rPr>
              <a:t>sanctus</a:t>
            </a:r>
            <a:r>
              <a:rPr lang="en-GB" sz="3599">
                <a:latin typeface="Arial"/>
                <a:cs typeface="Arial"/>
              </a:rPr>
              <a:t> </a:t>
            </a:r>
            <a:r>
              <a:rPr lang="en-GB" sz="3599" err="1">
                <a:latin typeface="Arial"/>
                <a:cs typeface="Arial"/>
              </a:rPr>
              <a:t>est</a:t>
            </a:r>
            <a:r>
              <a:rPr lang="en-GB" sz="3599">
                <a:latin typeface="Arial"/>
                <a:cs typeface="Arial"/>
              </a:rPr>
              <a:t> Lorem ipsum </a:t>
            </a:r>
            <a:r>
              <a:rPr lang="en-GB" sz="3599" err="1">
                <a:latin typeface="Arial"/>
                <a:cs typeface="Arial"/>
              </a:rPr>
              <a:t>dolor</a:t>
            </a:r>
            <a:r>
              <a:rPr lang="en-GB" sz="3599">
                <a:latin typeface="Arial"/>
                <a:cs typeface="Arial"/>
              </a:rPr>
              <a:t> sit </a:t>
            </a:r>
            <a:r>
              <a:rPr lang="en-GB" sz="3599" err="1">
                <a:latin typeface="Arial"/>
                <a:cs typeface="Arial"/>
              </a:rPr>
              <a:t>amet</a:t>
            </a:r>
            <a:r>
              <a:rPr lang="en-GB" sz="3599">
                <a:latin typeface="Arial"/>
                <a:cs typeface="Arial"/>
              </a:rPr>
              <a:t>.</a:t>
            </a:r>
            <a:endParaRPr lang="de-DE" sz="8296">
              <a:latin typeface="Arial"/>
              <a:cs typeface="Arial"/>
            </a:endParaRPr>
          </a:p>
          <a:p>
            <a:pPr algn="just"/>
            <a:r>
              <a:rPr lang="en-GB" sz="3599">
                <a:latin typeface="Arial" panose="020B0604020202020204" pitchFamily="34" charset="0"/>
                <a:cs typeface="Arial" panose="020B0604020202020204" pitchFamily="34" charset="0"/>
              </a:rPr>
              <a:t>Lorem ipsum </a:t>
            </a:r>
            <a:r>
              <a:rPr lang="en-GB" sz="3599" err="1">
                <a:latin typeface="Arial" panose="020B0604020202020204" pitchFamily="34" charset="0"/>
                <a:cs typeface="Arial" panose="020B0604020202020204" pitchFamily="34" charset="0"/>
              </a:rPr>
              <a:t>dolor</a:t>
            </a:r>
            <a:r>
              <a:rPr lang="en-GB" sz="3599">
                <a:latin typeface="Arial" panose="020B0604020202020204" pitchFamily="34" charset="0"/>
                <a:cs typeface="Arial" panose="020B0604020202020204" pitchFamily="34" charset="0"/>
              </a:rPr>
              <a:t> sit </a:t>
            </a:r>
            <a:r>
              <a:rPr lang="en-GB" sz="3599" err="1">
                <a:latin typeface="Arial" panose="020B0604020202020204" pitchFamily="34" charset="0"/>
                <a:cs typeface="Arial" panose="020B0604020202020204" pitchFamily="34" charset="0"/>
              </a:rPr>
              <a:t>amet</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consetetur</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sadipscing</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elitr</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sed</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diam</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nonumy</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eirmod</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tempor</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invidunt</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ut</a:t>
            </a:r>
            <a:r>
              <a:rPr lang="en-GB" sz="3599">
                <a:latin typeface="Arial" panose="020B0604020202020204" pitchFamily="34" charset="0"/>
                <a:cs typeface="Arial" panose="020B0604020202020204" pitchFamily="34" charset="0"/>
              </a:rPr>
              <a:t> labore et dolore magna </a:t>
            </a:r>
            <a:r>
              <a:rPr lang="en-GB" sz="3599" err="1">
                <a:latin typeface="Arial" panose="020B0604020202020204" pitchFamily="34" charset="0"/>
                <a:cs typeface="Arial" panose="020B0604020202020204" pitchFamily="34" charset="0"/>
              </a:rPr>
              <a:t>aliquyam</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erat</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sed</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diam</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voluptua</a:t>
            </a:r>
            <a:r>
              <a:rPr lang="en-GB" sz="3599">
                <a:latin typeface="Arial" panose="020B0604020202020204" pitchFamily="34" charset="0"/>
                <a:cs typeface="Arial" panose="020B0604020202020204" pitchFamily="34" charset="0"/>
              </a:rPr>
              <a:t>. At </a:t>
            </a:r>
            <a:r>
              <a:rPr lang="en-GB" sz="3599" err="1">
                <a:latin typeface="Arial" panose="020B0604020202020204" pitchFamily="34" charset="0"/>
                <a:cs typeface="Arial" panose="020B0604020202020204" pitchFamily="34" charset="0"/>
              </a:rPr>
              <a:t>vero</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eos</a:t>
            </a:r>
            <a:r>
              <a:rPr lang="en-GB" sz="3599">
                <a:latin typeface="Arial" panose="020B0604020202020204" pitchFamily="34" charset="0"/>
                <a:cs typeface="Arial" panose="020B0604020202020204" pitchFamily="34" charset="0"/>
              </a:rPr>
              <a:t> et </a:t>
            </a:r>
            <a:r>
              <a:rPr lang="en-GB" sz="3599" err="1">
                <a:latin typeface="Arial" panose="020B0604020202020204" pitchFamily="34" charset="0"/>
                <a:cs typeface="Arial" panose="020B0604020202020204" pitchFamily="34" charset="0"/>
              </a:rPr>
              <a:t>accusam</a:t>
            </a:r>
            <a:r>
              <a:rPr lang="en-GB" sz="3599">
                <a:latin typeface="Arial" panose="020B0604020202020204" pitchFamily="34" charset="0"/>
                <a:cs typeface="Arial" panose="020B0604020202020204" pitchFamily="34" charset="0"/>
              </a:rPr>
              <a:t> et </a:t>
            </a:r>
            <a:r>
              <a:rPr lang="en-GB" sz="3599" err="1">
                <a:latin typeface="Arial" panose="020B0604020202020204" pitchFamily="34" charset="0"/>
                <a:cs typeface="Arial" panose="020B0604020202020204" pitchFamily="34" charset="0"/>
              </a:rPr>
              <a:t>justo</a:t>
            </a:r>
            <a:r>
              <a:rPr lang="en-GB" sz="3599">
                <a:latin typeface="Arial" panose="020B0604020202020204" pitchFamily="34" charset="0"/>
                <a:cs typeface="Arial" panose="020B0604020202020204" pitchFamily="34" charset="0"/>
              </a:rPr>
              <a:t> duo </a:t>
            </a:r>
            <a:r>
              <a:rPr lang="en-GB" sz="3599" err="1">
                <a:latin typeface="Arial" panose="020B0604020202020204" pitchFamily="34" charset="0"/>
                <a:cs typeface="Arial" panose="020B0604020202020204" pitchFamily="34" charset="0"/>
              </a:rPr>
              <a:t>dolores</a:t>
            </a:r>
            <a:r>
              <a:rPr lang="en-GB" sz="3599">
                <a:latin typeface="Arial" panose="020B0604020202020204" pitchFamily="34" charset="0"/>
                <a:cs typeface="Arial" panose="020B0604020202020204" pitchFamily="34" charset="0"/>
              </a:rPr>
              <a:t> et </a:t>
            </a:r>
            <a:r>
              <a:rPr lang="en-GB" sz="3599" err="1">
                <a:latin typeface="Arial" panose="020B0604020202020204" pitchFamily="34" charset="0"/>
                <a:cs typeface="Arial" panose="020B0604020202020204" pitchFamily="34" charset="0"/>
              </a:rPr>
              <a:t>ea</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rebum</a:t>
            </a:r>
            <a:r>
              <a:rPr lang="en-GB" sz="3599">
                <a:latin typeface="Arial" panose="020B0604020202020204" pitchFamily="34" charset="0"/>
                <a:cs typeface="Arial" panose="020B0604020202020204" pitchFamily="34" charset="0"/>
              </a:rPr>
              <a:t>. Stet </a:t>
            </a:r>
            <a:r>
              <a:rPr lang="en-GB" sz="3599" err="1">
                <a:latin typeface="Arial" panose="020B0604020202020204" pitchFamily="34" charset="0"/>
                <a:cs typeface="Arial" panose="020B0604020202020204" pitchFamily="34" charset="0"/>
              </a:rPr>
              <a:t>clita</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kasd</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gubergren</a:t>
            </a:r>
            <a:r>
              <a:rPr lang="en-GB" sz="3599">
                <a:latin typeface="Arial" panose="020B0604020202020204" pitchFamily="34" charset="0"/>
                <a:cs typeface="Arial" panose="020B0604020202020204" pitchFamily="34" charset="0"/>
              </a:rPr>
              <a:t>, no sea </a:t>
            </a:r>
            <a:r>
              <a:rPr lang="en-GB" sz="3599" err="1">
                <a:latin typeface="Arial" panose="020B0604020202020204" pitchFamily="34" charset="0"/>
                <a:cs typeface="Arial" panose="020B0604020202020204" pitchFamily="34" charset="0"/>
              </a:rPr>
              <a:t>takimata</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sanctus</a:t>
            </a:r>
            <a:r>
              <a:rPr lang="en-GB" sz="3599">
                <a:latin typeface="Arial" panose="020B0604020202020204" pitchFamily="34" charset="0"/>
                <a:cs typeface="Arial" panose="020B0604020202020204" pitchFamily="34" charset="0"/>
              </a:rPr>
              <a:t> </a:t>
            </a:r>
            <a:r>
              <a:rPr lang="en-GB" sz="3599" err="1">
                <a:latin typeface="Arial" panose="020B0604020202020204" pitchFamily="34" charset="0"/>
                <a:cs typeface="Arial" panose="020B0604020202020204" pitchFamily="34" charset="0"/>
              </a:rPr>
              <a:t>est</a:t>
            </a:r>
            <a:r>
              <a:rPr lang="en-GB" sz="3599">
                <a:latin typeface="Arial" panose="020B0604020202020204" pitchFamily="34" charset="0"/>
                <a:cs typeface="Arial" panose="020B0604020202020204" pitchFamily="34" charset="0"/>
              </a:rPr>
              <a:t> Lorem ipsum </a:t>
            </a:r>
            <a:r>
              <a:rPr lang="en-GB" sz="3599" err="1">
                <a:latin typeface="Arial" panose="020B0604020202020204" pitchFamily="34" charset="0"/>
                <a:cs typeface="Arial" panose="020B0604020202020204" pitchFamily="34" charset="0"/>
              </a:rPr>
              <a:t>dolor</a:t>
            </a:r>
            <a:r>
              <a:rPr lang="en-GB" sz="3599">
                <a:latin typeface="Arial" panose="020B0604020202020204" pitchFamily="34" charset="0"/>
                <a:cs typeface="Arial" panose="020B0604020202020204" pitchFamily="34" charset="0"/>
              </a:rPr>
              <a:t> sit </a:t>
            </a:r>
            <a:r>
              <a:rPr lang="en-GB" sz="3599" err="1">
                <a:latin typeface="Arial" panose="020B0604020202020204" pitchFamily="34" charset="0"/>
                <a:cs typeface="Arial" panose="020B0604020202020204" pitchFamily="34" charset="0"/>
              </a:rPr>
              <a:t>amet</a:t>
            </a:r>
            <a:r>
              <a:rPr lang="en-GB" sz="3599">
                <a:latin typeface="Arial" panose="020B0604020202020204" pitchFamily="34" charset="0"/>
                <a:cs typeface="Arial" panose="020B0604020202020204" pitchFamily="34" charset="0"/>
              </a:rPr>
              <a:t>.</a:t>
            </a:r>
          </a:p>
          <a:p>
            <a:pPr algn="just"/>
            <a:endParaRPr lang="en-GB" sz="3599">
              <a:latin typeface="Arial" panose="020B0604020202020204" pitchFamily="34" charset="0"/>
              <a:cs typeface="Arial" panose="020B0604020202020204" pitchFamily="34" charset="0"/>
            </a:endParaRPr>
          </a:p>
        </p:txBody>
      </p:sp>
      <p:pic>
        <p:nvPicPr>
          <p:cNvPr id="4" name="Grafik 3">
            <a:extLst>
              <a:ext uri="{FF2B5EF4-FFF2-40B4-BE49-F238E27FC236}">
                <a16:creationId xmlns:a16="http://schemas.microsoft.com/office/drawing/2014/main" id="{3FF6636D-B502-93E9-5845-C8FAEED40D84}"/>
              </a:ext>
            </a:extLst>
          </p:cNvPr>
          <p:cNvPicPr>
            <a:picLocks noChangeAspect="1"/>
          </p:cNvPicPr>
          <p:nvPr/>
        </p:nvPicPr>
        <p:blipFill>
          <a:blip r:embed="rId3"/>
          <a:stretch>
            <a:fillRect/>
          </a:stretch>
        </p:blipFill>
        <p:spPr>
          <a:xfrm>
            <a:off x="22871162" y="1482518"/>
            <a:ext cx="6171871" cy="2776059"/>
          </a:xfrm>
          <a:prstGeom prst="rect">
            <a:avLst/>
          </a:prstGeom>
        </p:spPr>
      </p:pic>
      <p:sp>
        <p:nvSpPr>
          <p:cNvPr id="6" name="Textfeld 23">
            <a:extLst>
              <a:ext uri="{FF2B5EF4-FFF2-40B4-BE49-F238E27FC236}">
                <a16:creationId xmlns:a16="http://schemas.microsoft.com/office/drawing/2014/main" id="{C8E65656-3C51-5317-4239-DC7E47957C80}"/>
              </a:ext>
            </a:extLst>
          </p:cNvPr>
          <p:cNvSpPr txBox="1">
            <a:spLocks noChangeArrowheads="1"/>
          </p:cNvSpPr>
          <p:nvPr/>
        </p:nvSpPr>
        <p:spPr bwMode="auto">
          <a:xfrm>
            <a:off x="985075" y="3968385"/>
            <a:ext cx="20658671" cy="9793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r>
              <a:rPr lang="de-DE" sz="3999">
                <a:solidFill>
                  <a:schemeClr val="bg1"/>
                </a:solidFill>
                <a:latin typeface="Arial" charset="0"/>
                <a:cs typeface="Arial" charset="0"/>
              </a:rPr>
              <a:t>Namen der Projektbeteiligten</a:t>
            </a:r>
            <a:endParaRPr lang="de-DE" sz="3999" baseline="30000">
              <a:solidFill>
                <a:schemeClr val="bg1"/>
              </a:solidFill>
            </a:endParaRPr>
          </a:p>
        </p:txBody>
      </p:sp>
      <p:sp>
        <p:nvSpPr>
          <p:cNvPr id="7" name="Textfeld 6">
            <a:extLst>
              <a:ext uri="{FF2B5EF4-FFF2-40B4-BE49-F238E27FC236}">
                <a16:creationId xmlns:a16="http://schemas.microsoft.com/office/drawing/2014/main" id="{156B139B-6F78-2E73-2F77-2D7FDC3BFB98}"/>
              </a:ext>
            </a:extLst>
          </p:cNvPr>
          <p:cNvSpPr txBox="1"/>
          <p:nvPr/>
        </p:nvSpPr>
        <p:spPr>
          <a:xfrm rot="1089063">
            <a:off x="22569236" y="5080582"/>
            <a:ext cx="6473531" cy="1916908"/>
          </a:xfrm>
          <a:prstGeom prst="rect">
            <a:avLst/>
          </a:prstGeom>
          <a:solidFill>
            <a:schemeClr val="bg1">
              <a:lumMod val="95000"/>
            </a:schemeClr>
          </a:solidFill>
          <a:ln>
            <a:noFill/>
            <a:prstDash val="dash"/>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a:contourClr>
              <a:srgbClr val="FFFFFF"/>
            </a:contourClr>
          </a:sp3d>
        </p:spPr>
        <p:txBody>
          <a:bodyPr wrap="square" rtlCol="0" anchor="ctr" anchorCtr="0">
            <a:noAutofit/>
          </a:bodyP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r>
              <a:rPr lang="de-DE" sz="8296">
                <a:latin typeface="Stencil" panose="040409050D0802020404" pitchFamily="82" charset="0"/>
              </a:rPr>
              <a:t>Bewilligt</a:t>
            </a:r>
          </a:p>
        </p:txBody>
      </p:sp>
      <p:sp>
        <p:nvSpPr>
          <p:cNvPr id="8" name="Rechteck 7">
            <a:extLst>
              <a:ext uri="{FF2B5EF4-FFF2-40B4-BE49-F238E27FC236}">
                <a16:creationId xmlns:a16="http://schemas.microsoft.com/office/drawing/2014/main" id="{34DB750A-FC37-3185-F957-F9356188DC45}"/>
              </a:ext>
            </a:extLst>
          </p:cNvPr>
          <p:cNvSpPr/>
          <p:nvPr/>
        </p:nvSpPr>
        <p:spPr>
          <a:xfrm>
            <a:off x="23353534" y="9874473"/>
            <a:ext cx="5689499" cy="2853458"/>
          </a:xfrm>
          <a:prstGeom prst="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r>
              <a:rPr lang="de-DE" sz="8296">
                <a:solidFill>
                  <a:schemeClr val="tx1"/>
                </a:solidFill>
              </a:rPr>
              <a:t>Logo 1</a:t>
            </a:r>
          </a:p>
        </p:txBody>
      </p:sp>
      <p:sp>
        <p:nvSpPr>
          <p:cNvPr id="9" name="TextBox 7">
            <a:extLst>
              <a:ext uri="{FF2B5EF4-FFF2-40B4-BE49-F238E27FC236}">
                <a16:creationId xmlns:a16="http://schemas.microsoft.com/office/drawing/2014/main" id="{33E15306-756D-19A4-A88D-305D1DDD0DA4}"/>
              </a:ext>
            </a:extLst>
          </p:cNvPr>
          <p:cNvSpPr txBox="1"/>
          <p:nvPr/>
        </p:nvSpPr>
        <p:spPr>
          <a:xfrm>
            <a:off x="23490781" y="8584124"/>
            <a:ext cx="5689500" cy="707775"/>
          </a:xfrm>
          <a:prstGeom prst="rect">
            <a:avLst/>
          </a:prstGeom>
          <a:noFill/>
        </p:spPr>
        <p:txBody>
          <a:bodyPr wrap="square" rtlCol="0">
            <a:noAutofit/>
          </a:bodyP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just"/>
            <a:r>
              <a:rPr lang="de-DE" sz="3599" b="1">
                <a:latin typeface="Arial" panose="020B0604020202020204" pitchFamily="34" charset="0"/>
                <a:cs typeface="Arial" panose="020B0604020202020204" pitchFamily="34" charset="0"/>
              </a:rPr>
              <a:t>Verbundpartner</a:t>
            </a:r>
            <a:endParaRPr lang="de-DE" sz="3199" b="1">
              <a:latin typeface="Arial" panose="020B0604020202020204" pitchFamily="34" charset="0"/>
              <a:cs typeface="Arial" panose="020B0604020202020204" pitchFamily="34" charset="0"/>
            </a:endParaRPr>
          </a:p>
        </p:txBody>
      </p:sp>
      <p:sp>
        <p:nvSpPr>
          <p:cNvPr id="10" name="Rechteck 9">
            <a:extLst>
              <a:ext uri="{FF2B5EF4-FFF2-40B4-BE49-F238E27FC236}">
                <a16:creationId xmlns:a16="http://schemas.microsoft.com/office/drawing/2014/main" id="{8F4529EF-53AF-7706-3360-1EAA914BB3C7}"/>
              </a:ext>
            </a:extLst>
          </p:cNvPr>
          <p:cNvSpPr/>
          <p:nvPr/>
        </p:nvSpPr>
        <p:spPr>
          <a:xfrm>
            <a:off x="23353534" y="13310506"/>
            <a:ext cx="5689499" cy="2853458"/>
          </a:xfrm>
          <a:prstGeom prst="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r>
              <a:rPr lang="de-DE" sz="8296">
                <a:solidFill>
                  <a:schemeClr val="tx1"/>
                </a:solidFill>
              </a:rPr>
              <a:t>Logo 2</a:t>
            </a:r>
          </a:p>
        </p:txBody>
      </p:sp>
      <p:sp>
        <p:nvSpPr>
          <p:cNvPr id="11" name="Rechteck 10">
            <a:extLst>
              <a:ext uri="{FF2B5EF4-FFF2-40B4-BE49-F238E27FC236}">
                <a16:creationId xmlns:a16="http://schemas.microsoft.com/office/drawing/2014/main" id="{751C9CF9-AEF9-FCDA-4CDD-12E02798291F}"/>
              </a:ext>
            </a:extLst>
          </p:cNvPr>
          <p:cNvSpPr/>
          <p:nvPr/>
        </p:nvSpPr>
        <p:spPr>
          <a:xfrm>
            <a:off x="23353534" y="16908387"/>
            <a:ext cx="5689499" cy="2853458"/>
          </a:xfrm>
          <a:prstGeom prst="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ctr"/>
            <a:r>
              <a:rPr lang="de-DE" sz="8296">
                <a:solidFill>
                  <a:schemeClr val="tx1"/>
                </a:solidFill>
              </a:rPr>
              <a:t>Logo 3</a:t>
            </a:r>
          </a:p>
        </p:txBody>
      </p:sp>
      <p:sp>
        <p:nvSpPr>
          <p:cNvPr id="15" name="TextBox 4">
            <a:extLst>
              <a:ext uri="{FF2B5EF4-FFF2-40B4-BE49-F238E27FC236}">
                <a16:creationId xmlns:a16="http://schemas.microsoft.com/office/drawing/2014/main" id="{9602B717-59FC-4B51-23B7-7A9A25B24100}"/>
              </a:ext>
            </a:extLst>
          </p:cNvPr>
          <p:cNvSpPr txBox="1"/>
          <p:nvPr/>
        </p:nvSpPr>
        <p:spPr>
          <a:xfrm>
            <a:off x="12293950" y="23980187"/>
            <a:ext cx="9475890" cy="7938950"/>
          </a:xfrm>
          <a:prstGeom prst="rect">
            <a:avLst/>
          </a:prstGeom>
          <a:noFill/>
        </p:spPr>
        <p:txBody>
          <a:bodyPr wrap="square" lIns="91426" tIns="45713" rIns="91426" bIns="45713" rtlCol="0" anchor="t">
            <a:noAutofit/>
          </a:bodyP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pPr algn="just"/>
            <a:endParaRPr lang="la-Latn" sz="4599" b="1">
              <a:solidFill>
                <a:srgbClr val="005978"/>
              </a:solidFill>
              <a:latin typeface="Arial"/>
              <a:cs typeface="Arial"/>
            </a:endParaRPr>
          </a:p>
          <a:p>
            <a:pPr algn="just"/>
            <a:r>
              <a:rPr lang="en-GB" sz="3599">
                <a:latin typeface="Arial"/>
                <a:cs typeface="Arial"/>
              </a:rPr>
              <a:t>Lorem ipsum </a:t>
            </a:r>
            <a:r>
              <a:rPr lang="en-GB" sz="3599" err="1">
                <a:latin typeface="Arial"/>
                <a:cs typeface="Arial"/>
              </a:rPr>
              <a:t>dolor</a:t>
            </a:r>
            <a:r>
              <a:rPr lang="en-GB" sz="3599">
                <a:latin typeface="Arial"/>
                <a:cs typeface="Arial"/>
              </a:rPr>
              <a:t> sit </a:t>
            </a:r>
            <a:r>
              <a:rPr lang="en-GB" sz="3599" err="1">
                <a:latin typeface="Arial"/>
                <a:cs typeface="Arial"/>
              </a:rPr>
              <a:t>amet</a:t>
            </a:r>
            <a:r>
              <a:rPr lang="en-GB" sz="3599">
                <a:latin typeface="Arial"/>
                <a:cs typeface="Arial"/>
              </a:rPr>
              <a:t>, </a:t>
            </a:r>
            <a:r>
              <a:rPr lang="en-GB" sz="3599" err="1">
                <a:latin typeface="Arial"/>
                <a:cs typeface="Arial"/>
              </a:rPr>
              <a:t>consetetur</a:t>
            </a:r>
            <a:r>
              <a:rPr lang="en-GB" sz="3599">
                <a:latin typeface="Arial"/>
                <a:cs typeface="Arial"/>
              </a:rPr>
              <a:t> </a:t>
            </a:r>
            <a:r>
              <a:rPr lang="en-GB" sz="3599" err="1">
                <a:latin typeface="Arial"/>
                <a:cs typeface="Arial"/>
              </a:rPr>
              <a:t>sadipscing</a:t>
            </a:r>
            <a:r>
              <a:rPr lang="en-GB" sz="3599">
                <a:latin typeface="Arial"/>
                <a:cs typeface="Arial"/>
              </a:rPr>
              <a:t> </a:t>
            </a:r>
            <a:r>
              <a:rPr lang="en-GB" sz="3599" err="1">
                <a:latin typeface="Arial"/>
                <a:cs typeface="Arial"/>
              </a:rPr>
              <a:t>elitr</a:t>
            </a:r>
            <a:r>
              <a:rPr lang="en-GB" sz="3599">
                <a:latin typeface="Arial"/>
                <a:cs typeface="Arial"/>
              </a:rPr>
              <a:t>, </a:t>
            </a:r>
            <a:r>
              <a:rPr lang="en-GB" sz="3599" err="1">
                <a:latin typeface="Arial"/>
                <a:cs typeface="Arial"/>
              </a:rPr>
              <a:t>sed</a:t>
            </a:r>
            <a:r>
              <a:rPr lang="en-GB" sz="3599">
                <a:latin typeface="Arial"/>
                <a:cs typeface="Arial"/>
              </a:rPr>
              <a:t> </a:t>
            </a:r>
            <a:r>
              <a:rPr lang="en-GB" sz="3599" err="1">
                <a:latin typeface="Arial"/>
                <a:cs typeface="Arial"/>
              </a:rPr>
              <a:t>diam</a:t>
            </a:r>
            <a:r>
              <a:rPr lang="en-GB" sz="3599">
                <a:latin typeface="Arial"/>
                <a:cs typeface="Arial"/>
              </a:rPr>
              <a:t> </a:t>
            </a:r>
            <a:r>
              <a:rPr lang="en-GB" sz="3599" err="1">
                <a:latin typeface="Arial"/>
                <a:cs typeface="Arial"/>
              </a:rPr>
              <a:t>nonumy</a:t>
            </a:r>
            <a:r>
              <a:rPr lang="en-GB" sz="3599">
                <a:latin typeface="Arial"/>
                <a:cs typeface="Arial"/>
              </a:rPr>
              <a:t> </a:t>
            </a:r>
            <a:r>
              <a:rPr lang="en-GB" sz="3599" err="1">
                <a:latin typeface="Arial"/>
                <a:cs typeface="Arial"/>
              </a:rPr>
              <a:t>eirmod</a:t>
            </a:r>
            <a:r>
              <a:rPr lang="en-GB" sz="3599">
                <a:latin typeface="Arial"/>
                <a:cs typeface="Arial"/>
              </a:rPr>
              <a:t> </a:t>
            </a:r>
            <a:r>
              <a:rPr lang="en-GB" sz="3599" err="1">
                <a:latin typeface="Arial"/>
                <a:cs typeface="Arial"/>
              </a:rPr>
              <a:t>tempor</a:t>
            </a:r>
            <a:r>
              <a:rPr lang="en-GB" sz="3599">
                <a:latin typeface="Arial"/>
                <a:cs typeface="Arial"/>
              </a:rPr>
              <a:t> </a:t>
            </a:r>
            <a:r>
              <a:rPr lang="en-GB" sz="3599" err="1">
                <a:latin typeface="Arial"/>
                <a:cs typeface="Arial"/>
              </a:rPr>
              <a:t>invidunt</a:t>
            </a:r>
            <a:r>
              <a:rPr lang="en-GB" sz="3599">
                <a:latin typeface="Arial"/>
                <a:cs typeface="Arial"/>
              </a:rPr>
              <a:t> </a:t>
            </a:r>
            <a:r>
              <a:rPr lang="en-GB" sz="3599" err="1">
                <a:latin typeface="Arial"/>
                <a:cs typeface="Arial"/>
              </a:rPr>
              <a:t>ut</a:t>
            </a:r>
            <a:r>
              <a:rPr lang="en-GB" sz="3599">
                <a:latin typeface="Arial"/>
                <a:cs typeface="Arial"/>
              </a:rPr>
              <a:t> labore et dolore magna </a:t>
            </a:r>
            <a:r>
              <a:rPr lang="en-GB" sz="3599" err="1">
                <a:latin typeface="Arial"/>
                <a:cs typeface="Arial"/>
              </a:rPr>
              <a:t>aliquyam</a:t>
            </a:r>
            <a:r>
              <a:rPr lang="en-GB" sz="3599">
                <a:latin typeface="Arial"/>
                <a:cs typeface="Arial"/>
              </a:rPr>
              <a:t> </a:t>
            </a:r>
            <a:r>
              <a:rPr lang="en-GB" sz="3599" err="1">
                <a:latin typeface="Arial"/>
                <a:cs typeface="Arial"/>
              </a:rPr>
              <a:t>erat</a:t>
            </a:r>
            <a:r>
              <a:rPr lang="en-GB" sz="3599">
                <a:latin typeface="Arial"/>
                <a:cs typeface="Arial"/>
              </a:rPr>
              <a:t>, </a:t>
            </a:r>
            <a:r>
              <a:rPr lang="en-GB" sz="3599" err="1">
                <a:latin typeface="Arial"/>
                <a:cs typeface="Arial"/>
              </a:rPr>
              <a:t>sed</a:t>
            </a:r>
            <a:r>
              <a:rPr lang="en-GB" sz="3599">
                <a:latin typeface="Arial"/>
                <a:cs typeface="Arial"/>
              </a:rPr>
              <a:t> </a:t>
            </a:r>
            <a:r>
              <a:rPr lang="en-GB" sz="3599" err="1">
                <a:latin typeface="Arial"/>
                <a:cs typeface="Arial"/>
              </a:rPr>
              <a:t>diam</a:t>
            </a:r>
            <a:r>
              <a:rPr lang="en-GB" sz="3599">
                <a:latin typeface="Arial"/>
                <a:cs typeface="Arial"/>
              </a:rPr>
              <a:t> </a:t>
            </a:r>
            <a:r>
              <a:rPr lang="en-GB" sz="3599" err="1">
                <a:latin typeface="Arial"/>
                <a:cs typeface="Arial"/>
              </a:rPr>
              <a:t>voluptua</a:t>
            </a:r>
            <a:r>
              <a:rPr lang="en-GB" sz="3599">
                <a:latin typeface="Arial"/>
                <a:cs typeface="Arial"/>
              </a:rPr>
              <a:t>. At </a:t>
            </a:r>
            <a:r>
              <a:rPr lang="en-GB" sz="3599" err="1">
                <a:latin typeface="Arial"/>
                <a:cs typeface="Arial"/>
              </a:rPr>
              <a:t>vero</a:t>
            </a:r>
            <a:r>
              <a:rPr lang="en-GB" sz="3599">
                <a:latin typeface="Arial"/>
                <a:cs typeface="Arial"/>
              </a:rPr>
              <a:t> </a:t>
            </a:r>
            <a:r>
              <a:rPr lang="en-GB" sz="3599" err="1">
                <a:latin typeface="Arial"/>
                <a:cs typeface="Arial"/>
              </a:rPr>
              <a:t>eos</a:t>
            </a:r>
            <a:r>
              <a:rPr lang="en-GB" sz="3599">
                <a:latin typeface="Arial"/>
                <a:cs typeface="Arial"/>
              </a:rPr>
              <a:t> et </a:t>
            </a:r>
            <a:r>
              <a:rPr lang="en-GB" sz="3599" err="1">
                <a:latin typeface="Arial"/>
                <a:cs typeface="Arial"/>
              </a:rPr>
              <a:t>accusam</a:t>
            </a:r>
            <a:r>
              <a:rPr lang="en-GB" sz="3599">
                <a:latin typeface="Arial"/>
                <a:cs typeface="Arial"/>
              </a:rPr>
              <a:t> et </a:t>
            </a:r>
            <a:r>
              <a:rPr lang="en-GB" sz="3599" err="1">
                <a:latin typeface="Arial"/>
                <a:cs typeface="Arial"/>
              </a:rPr>
              <a:t>justo</a:t>
            </a:r>
            <a:r>
              <a:rPr lang="en-GB" sz="3599">
                <a:latin typeface="Arial"/>
                <a:cs typeface="Arial"/>
              </a:rPr>
              <a:t> duo </a:t>
            </a:r>
            <a:r>
              <a:rPr lang="en-GB" sz="3599" err="1">
                <a:latin typeface="Arial"/>
                <a:cs typeface="Arial"/>
              </a:rPr>
              <a:t>dolores</a:t>
            </a:r>
            <a:r>
              <a:rPr lang="en-GB" sz="3599">
                <a:latin typeface="Arial"/>
                <a:cs typeface="Arial"/>
              </a:rPr>
              <a:t> et </a:t>
            </a:r>
            <a:r>
              <a:rPr lang="en-GB" sz="3599" err="1">
                <a:latin typeface="Arial"/>
                <a:cs typeface="Arial"/>
              </a:rPr>
              <a:t>ea</a:t>
            </a:r>
            <a:r>
              <a:rPr lang="en-GB" sz="3599">
                <a:latin typeface="Arial"/>
                <a:cs typeface="Arial"/>
              </a:rPr>
              <a:t> </a:t>
            </a:r>
            <a:r>
              <a:rPr lang="en-GB" sz="3599" err="1">
                <a:latin typeface="Arial"/>
                <a:cs typeface="Arial"/>
              </a:rPr>
              <a:t>rebum</a:t>
            </a:r>
            <a:r>
              <a:rPr lang="en-GB" sz="3599">
                <a:latin typeface="Arial"/>
                <a:cs typeface="Arial"/>
              </a:rPr>
              <a:t>. Stet </a:t>
            </a:r>
            <a:r>
              <a:rPr lang="en-GB" sz="3599" err="1">
                <a:latin typeface="Arial"/>
                <a:cs typeface="Arial"/>
              </a:rPr>
              <a:t>clita</a:t>
            </a:r>
            <a:r>
              <a:rPr lang="en-GB" sz="3599">
                <a:latin typeface="Arial"/>
                <a:cs typeface="Arial"/>
              </a:rPr>
              <a:t> </a:t>
            </a:r>
            <a:r>
              <a:rPr lang="en-GB" sz="3599" err="1">
                <a:latin typeface="Arial"/>
                <a:cs typeface="Arial"/>
              </a:rPr>
              <a:t>kasd</a:t>
            </a:r>
            <a:r>
              <a:rPr lang="en-GB" sz="3599">
                <a:latin typeface="Arial"/>
                <a:cs typeface="Arial"/>
              </a:rPr>
              <a:t> </a:t>
            </a:r>
            <a:r>
              <a:rPr lang="en-GB" sz="3599" err="1">
                <a:latin typeface="Arial"/>
                <a:cs typeface="Arial"/>
              </a:rPr>
              <a:t>gubergren</a:t>
            </a:r>
            <a:r>
              <a:rPr lang="en-GB" sz="3599">
                <a:latin typeface="Arial"/>
                <a:cs typeface="Arial"/>
              </a:rPr>
              <a:t>, no sea </a:t>
            </a:r>
            <a:r>
              <a:rPr lang="en-GB" sz="3599" err="1">
                <a:latin typeface="Arial"/>
                <a:cs typeface="Arial"/>
              </a:rPr>
              <a:t>takimata</a:t>
            </a:r>
            <a:r>
              <a:rPr lang="en-GB" sz="3599">
                <a:latin typeface="Arial"/>
                <a:cs typeface="Arial"/>
              </a:rPr>
              <a:t> </a:t>
            </a:r>
            <a:r>
              <a:rPr lang="en-GB" sz="3599" err="1">
                <a:latin typeface="Arial"/>
                <a:cs typeface="Arial"/>
              </a:rPr>
              <a:t>sanctus</a:t>
            </a:r>
            <a:r>
              <a:rPr lang="en-GB" sz="3599">
                <a:latin typeface="Arial"/>
                <a:cs typeface="Arial"/>
              </a:rPr>
              <a:t> </a:t>
            </a:r>
            <a:r>
              <a:rPr lang="en-GB" sz="3599" err="1">
                <a:latin typeface="Arial"/>
                <a:cs typeface="Arial"/>
              </a:rPr>
              <a:t>est</a:t>
            </a:r>
            <a:r>
              <a:rPr lang="en-GB" sz="3599">
                <a:latin typeface="Arial"/>
                <a:cs typeface="Arial"/>
              </a:rPr>
              <a:t> Lorem ipsum </a:t>
            </a:r>
            <a:r>
              <a:rPr lang="en-GB" sz="3599" err="1">
                <a:latin typeface="Arial"/>
                <a:cs typeface="Arial"/>
              </a:rPr>
              <a:t>dolor</a:t>
            </a:r>
            <a:r>
              <a:rPr lang="en-GB" sz="3599">
                <a:latin typeface="Arial"/>
                <a:cs typeface="Arial"/>
              </a:rPr>
              <a:t> sit </a:t>
            </a:r>
            <a:r>
              <a:rPr lang="en-GB" sz="3599" err="1">
                <a:latin typeface="Arial"/>
                <a:cs typeface="Arial"/>
              </a:rPr>
              <a:t>amet</a:t>
            </a:r>
            <a:r>
              <a:rPr lang="en-GB" sz="3599">
                <a:latin typeface="Arial"/>
                <a:cs typeface="Arial"/>
              </a:rPr>
              <a:t>. Lorem ipsum </a:t>
            </a:r>
            <a:r>
              <a:rPr lang="en-GB" sz="3599" err="1">
                <a:latin typeface="Arial"/>
                <a:cs typeface="Arial"/>
              </a:rPr>
              <a:t>dolor</a:t>
            </a:r>
            <a:r>
              <a:rPr lang="en-GB" sz="3599">
                <a:latin typeface="Arial"/>
                <a:cs typeface="Arial"/>
              </a:rPr>
              <a:t> sit </a:t>
            </a:r>
            <a:r>
              <a:rPr lang="en-GB" sz="3599" err="1">
                <a:latin typeface="Arial"/>
                <a:cs typeface="Arial"/>
              </a:rPr>
              <a:t>amet</a:t>
            </a:r>
            <a:r>
              <a:rPr lang="en-GB" sz="3599">
                <a:latin typeface="Arial"/>
                <a:cs typeface="Arial"/>
              </a:rPr>
              <a:t>, </a:t>
            </a:r>
            <a:r>
              <a:rPr lang="en-GB" sz="3599" err="1">
                <a:latin typeface="Arial"/>
                <a:cs typeface="Arial"/>
              </a:rPr>
              <a:t>consetetur</a:t>
            </a:r>
            <a:r>
              <a:rPr lang="en-GB" sz="3599">
                <a:latin typeface="Arial"/>
                <a:cs typeface="Arial"/>
              </a:rPr>
              <a:t> </a:t>
            </a:r>
            <a:r>
              <a:rPr lang="en-GB" sz="3599" err="1">
                <a:latin typeface="Arial"/>
                <a:cs typeface="Arial"/>
              </a:rPr>
              <a:t>sadipscing</a:t>
            </a:r>
            <a:r>
              <a:rPr lang="en-GB" sz="3599">
                <a:latin typeface="Arial"/>
                <a:cs typeface="Arial"/>
              </a:rPr>
              <a:t> </a:t>
            </a:r>
            <a:r>
              <a:rPr lang="en-GB" sz="3599" err="1">
                <a:latin typeface="Arial"/>
                <a:cs typeface="Arial"/>
              </a:rPr>
              <a:t>elitr</a:t>
            </a:r>
            <a:r>
              <a:rPr lang="en-GB" sz="3599">
                <a:latin typeface="Arial"/>
                <a:cs typeface="Arial"/>
              </a:rPr>
              <a:t>, </a:t>
            </a:r>
            <a:r>
              <a:rPr lang="en-GB" sz="3599" err="1">
                <a:latin typeface="Arial"/>
                <a:cs typeface="Arial"/>
              </a:rPr>
              <a:t>sed</a:t>
            </a:r>
            <a:r>
              <a:rPr lang="en-GB" sz="3599">
                <a:latin typeface="Arial"/>
                <a:cs typeface="Arial"/>
              </a:rPr>
              <a:t> </a:t>
            </a:r>
            <a:r>
              <a:rPr lang="en-GB" sz="3599" err="1">
                <a:latin typeface="Arial"/>
                <a:cs typeface="Arial"/>
              </a:rPr>
              <a:t>diam</a:t>
            </a:r>
            <a:r>
              <a:rPr lang="en-GB" sz="3599">
                <a:latin typeface="Arial"/>
                <a:cs typeface="Arial"/>
              </a:rPr>
              <a:t> </a:t>
            </a:r>
            <a:r>
              <a:rPr lang="en-GB" sz="3599" err="1">
                <a:latin typeface="Arial"/>
                <a:cs typeface="Arial"/>
              </a:rPr>
              <a:t>nonumy</a:t>
            </a:r>
            <a:r>
              <a:rPr lang="en-GB" sz="3599">
                <a:latin typeface="Arial"/>
                <a:cs typeface="Arial"/>
              </a:rPr>
              <a:t> </a:t>
            </a:r>
            <a:r>
              <a:rPr lang="en-GB" sz="3599" err="1">
                <a:latin typeface="Arial"/>
                <a:cs typeface="Arial"/>
              </a:rPr>
              <a:t>eirmod</a:t>
            </a:r>
            <a:r>
              <a:rPr lang="en-GB" sz="3599">
                <a:latin typeface="Arial"/>
                <a:cs typeface="Arial"/>
              </a:rPr>
              <a:t> </a:t>
            </a:r>
            <a:r>
              <a:rPr lang="en-GB" sz="3599" err="1">
                <a:latin typeface="Arial"/>
                <a:cs typeface="Arial"/>
              </a:rPr>
              <a:t>tempor</a:t>
            </a:r>
            <a:r>
              <a:rPr lang="en-GB" sz="3599">
                <a:latin typeface="Arial"/>
                <a:cs typeface="Arial"/>
              </a:rPr>
              <a:t> </a:t>
            </a:r>
            <a:r>
              <a:rPr lang="en-GB" sz="3599" err="1">
                <a:latin typeface="Arial"/>
                <a:cs typeface="Arial"/>
              </a:rPr>
              <a:t>invidunt</a:t>
            </a:r>
            <a:r>
              <a:rPr lang="en-GB" sz="3599">
                <a:latin typeface="Arial"/>
                <a:cs typeface="Arial"/>
              </a:rPr>
              <a:t> </a:t>
            </a:r>
            <a:r>
              <a:rPr lang="en-GB" sz="3599" err="1">
                <a:latin typeface="Arial"/>
                <a:cs typeface="Arial"/>
              </a:rPr>
              <a:t>ut</a:t>
            </a:r>
            <a:r>
              <a:rPr lang="en-GB" sz="3599">
                <a:latin typeface="Arial"/>
                <a:cs typeface="Arial"/>
              </a:rPr>
              <a:t> labore et dolore magna </a:t>
            </a:r>
            <a:r>
              <a:rPr lang="en-GB" sz="3599" err="1">
                <a:latin typeface="Arial"/>
                <a:cs typeface="Arial"/>
              </a:rPr>
              <a:t>aliquyam</a:t>
            </a:r>
            <a:r>
              <a:rPr lang="en-GB" sz="3599">
                <a:latin typeface="Arial"/>
                <a:cs typeface="Arial"/>
              </a:rPr>
              <a:t> </a:t>
            </a:r>
            <a:r>
              <a:rPr lang="en-GB" sz="3599" err="1">
                <a:latin typeface="Arial"/>
                <a:cs typeface="Arial"/>
              </a:rPr>
              <a:t>erat</a:t>
            </a:r>
            <a:r>
              <a:rPr lang="en-GB" sz="3599">
                <a:latin typeface="Arial"/>
                <a:cs typeface="Arial"/>
              </a:rPr>
              <a:t>. </a:t>
            </a:r>
            <a:endParaRPr lang="en-GB" sz="8296"/>
          </a:p>
        </p:txBody>
      </p:sp>
      <p:sp>
        <p:nvSpPr>
          <p:cNvPr id="13" name="Textfeld 12">
            <a:extLst>
              <a:ext uri="{FF2B5EF4-FFF2-40B4-BE49-F238E27FC236}">
                <a16:creationId xmlns:a16="http://schemas.microsoft.com/office/drawing/2014/main" id="{13FA22FB-17BA-047D-F3C1-77F49A8A5ECB}"/>
              </a:ext>
            </a:extLst>
          </p:cNvPr>
          <p:cNvSpPr txBox="1"/>
          <p:nvPr/>
        </p:nvSpPr>
        <p:spPr>
          <a:xfrm>
            <a:off x="22375205" y="39933400"/>
            <a:ext cx="6210336" cy="707775"/>
          </a:xfrm>
          <a:prstGeom prst="rect">
            <a:avLst/>
          </a:prstGeom>
          <a:noFill/>
        </p:spPr>
        <p:txBody>
          <a:bodyPr wrap="square" rtlCol="0">
            <a:noAutofit/>
          </a:bodyPr>
          <a:lstStyle>
            <a:defPPr>
              <a:defRPr lang="de-DE"/>
            </a:defPPr>
            <a:lvl1pPr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1pPr>
            <a:lvl2pPr marL="2096669" indent="-1639560"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2pPr>
            <a:lvl3pPr marL="4194924" indent="-3280707"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3pPr>
            <a:lvl4pPr marL="6291591" indent="-4920266"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4pPr>
            <a:lvl5pPr marL="8389847" indent="-6561412" algn="l" defTabSz="2096669" rtl="0" fontAlgn="base">
              <a:spcBef>
                <a:spcPct val="0"/>
              </a:spcBef>
              <a:spcAft>
                <a:spcPct val="0"/>
              </a:spcAft>
              <a:defRPr sz="8298" kern="1200">
                <a:solidFill>
                  <a:schemeClr val="tx1"/>
                </a:solidFill>
                <a:latin typeface="Calibri" charset="0"/>
                <a:ea typeface="ヒラギノ角ゴ Pro W3" charset="0"/>
                <a:cs typeface="ヒラギノ角ゴ Pro W3" charset="0"/>
              </a:defRPr>
            </a:lvl5pPr>
            <a:lvl6pPr marL="2285543" algn="l" defTabSz="457109" rtl="0" eaLnBrk="1" latinLnBrk="0" hangingPunct="1">
              <a:defRPr sz="8298" kern="1200">
                <a:solidFill>
                  <a:schemeClr val="tx1"/>
                </a:solidFill>
                <a:latin typeface="Calibri" charset="0"/>
                <a:ea typeface="ヒラギノ角ゴ Pro W3" charset="0"/>
                <a:cs typeface="ヒラギノ角ゴ Pro W3" charset="0"/>
              </a:defRPr>
            </a:lvl6pPr>
            <a:lvl7pPr marL="2742651" algn="l" defTabSz="457109" rtl="0" eaLnBrk="1" latinLnBrk="0" hangingPunct="1">
              <a:defRPr sz="8298" kern="1200">
                <a:solidFill>
                  <a:schemeClr val="tx1"/>
                </a:solidFill>
                <a:latin typeface="Calibri" charset="0"/>
                <a:ea typeface="ヒラギノ角ゴ Pro W3" charset="0"/>
                <a:cs typeface="ヒラギノ角ゴ Pro W3" charset="0"/>
              </a:defRPr>
            </a:lvl7pPr>
            <a:lvl8pPr marL="3199760" algn="l" defTabSz="457109" rtl="0" eaLnBrk="1" latinLnBrk="0" hangingPunct="1">
              <a:defRPr sz="8298" kern="1200">
                <a:solidFill>
                  <a:schemeClr val="tx1"/>
                </a:solidFill>
                <a:latin typeface="Calibri" charset="0"/>
                <a:ea typeface="ヒラギノ角ゴ Pro W3" charset="0"/>
                <a:cs typeface="ヒラギノ角ゴ Pro W3" charset="0"/>
              </a:defRPr>
            </a:lvl8pPr>
            <a:lvl9pPr marL="3656868" algn="l" defTabSz="457109" rtl="0" eaLnBrk="1" latinLnBrk="0" hangingPunct="1">
              <a:defRPr sz="8298" kern="1200">
                <a:solidFill>
                  <a:schemeClr val="tx1"/>
                </a:solidFill>
                <a:latin typeface="Calibri" charset="0"/>
                <a:ea typeface="ヒラギノ角ゴ Pro W3" charset="0"/>
                <a:cs typeface="ヒラギノ角ゴ Pro W3" charset="0"/>
              </a:defRPr>
            </a:lvl9pPr>
          </a:lstStyle>
          <a:p>
            <a:r>
              <a:rPr lang="de-DE" sz="3999">
                <a:solidFill>
                  <a:srgbClr val="00A1A9"/>
                </a:solidFill>
                <a:latin typeface="Arial" panose="020B0604020202020204" pitchFamily="34" charset="0"/>
                <a:cs typeface="Arial" panose="020B0604020202020204" pitchFamily="34" charset="0"/>
              </a:rPr>
              <a:t>www.bluehealthtech.de</a:t>
            </a:r>
          </a:p>
        </p:txBody>
      </p:sp>
      <p:pic>
        <p:nvPicPr>
          <p:cNvPr id="14" name="Grafik 13">
            <a:extLst>
              <a:ext uri="{FF2B5EF4-FFF2-40B4-BE49-F238E27FC236}">
                <a16:creationId xmlns:a16="http://schemas.microsoft.com/office/drawing/2014/main" id="{B7BFB46A-A6C7-CC35-648C-73B4ABF079E2}"/>
              </a:ext>
            </a:extLst>
          </p:cNvPr>
          <p:cNvPicPr>
            <a:picLocks noChangeAspect="1"/>
          </p:cNvPicPr>
          <p:nvPr/>
        </p:nvPicPr>
        <p:blipFill>
          <a:blip r:embed="rId4"/>
          <a:stretch>
            <a:fillRect/>
          </a:stretch>
        </p:blipFill>
        <p:spPr>
          <a:xfrm>
            <a:off x="19787877" y="39027486"/>
            <a:ext cx="2519604" cy="2519604"/>
          </a:xfrm>
          <a:prstGeom prst="rect">
            <a:avLst/>
          </a:prstGeom>
        </p:spPr>
      </p:pic>
    </p:spTree>
    <p:extLst>
      <p:ext uri="{BB962C8B-B14F-4D97-AF65-F5344CB8AC3E}">
        <p14:creationId xmlns:p14="http://schemas.microsoft.com/office/powerpoint/2010/main" val="678861224"/>
      </p:ext>
    </p:extLst>
  </p:cSld>
  <p:clrMapOvr>
    <a:masterClrMapping/>
  </p:clrMapOvr>
</p:sld>
</file>

<file path=ppt/theme/theme1.xml><?xml version="1.0" encoding="utf-8"?>
<a:theme xmlns:a="http://schemas.openxmlformats.org/drawingml/2006/main" name="poster_A0_de_u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2be775b-4263-4895-9a74-c550ade1bda8" xsi:nil="true"/>
    <lcf76f155ced4ddcb4097134ff3c332f xmlns="31ef195e-4acf-4671-a27b-155bfe540bf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1528581FC5B13B4A93732E1B39BA960A" ma:contentTypeVersion="19" ma:contentTypeDescription="Ein neues Dokument erstellen." ma:contentTypeScope="" ma:versionID="d9a74139e17957787e9cf4ac7079774f">
  <xsd:schema xmlns:xsd="http://www.w3.org/2001/XMLSchema" xmlns:xs="http://www.w3.org/2001/XMLSchema" xmlns:p="http://schemas.microsoft.com/office/2006/metadata/properties" xmlns:ns2="31ef195e-4acf-4671-a27b-155bfe540bf3" xmlns:ns3="42be775b-4263-4895-9a74-c550ade1bda8" targetNamespace="http://schemas.microsoft.com/office/2006/metadata/properties" ma:root="true" ma:fieldsID="73af76e6ae9494ad95cbb77c93e16186" ns2:_="" ns3:_="">
    <xsd:import namespace="31ef195e-4acf-4671-a27b-155bfe540bf3"/>
    <xsd:import namespace="42be775b-4263-4895-9a74-c550ade1bd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Location"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ef195e-4acf-4671-a27b-155bfe540b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Location" ma:internalName="MediaServiceLocatio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Bildmarkierungen" ma:readOnly="false" ma:fieldId="{5cf76f15-5ced-4ddc-b409-7134ff3c332f}" ma:taxonomyMulti="true" ma:sspId="ee38438d-a264-47d8-af69-904161ef639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LengthInSeconds" ma:index="24" nillable="true" ma:displayName="MediaLengthInSeconds" ma:hidden="true" ma:internalName="MediaLengthInSeconds" ma:readOnly="true">
      <xsd:simpleType>
        <xsd:restriction base="dms:Unknown"/>
      </xsd:simpleType>
    </xsd:element>
    <xsd:element name="MediaServiceBillingMetadata" ma:index="25"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be775b-4263-4895-9a74-c550ade1bda8"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TaxCatchAll" ma:index="21" nillable="true" ma:displayName="Taxonomy Catch All Column" ma:hidden="true" ma:list="{05358852-8ebc-4082-b49d-f6bd27da469b}" ma:internalName="TaxCatchAll" ma:showField="CatchAllData" ma:web="42be775b-4263-4895-9a74-c550ade1bd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0C5B39-2D98-4F02-B1DA-2E5A2065C84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31ef195e-4acf-4671-a27b-155bfe540bf3"/>
    <ds:schemaRef ds:uri="http://purl.org/dc/elements/1.1/"/>
    <ds:schemaRef ds:uri="http://schemas.microsoft.com/office/2006/metadata/properties"/>
    <ds:schemaRef ds:uri="42be775b-4263-4895-9a74-c550ade1bda8"/>
    <ds:schemaRef ds:uri="http://www.w3.org/XML/1998/namespace"/>
    <ds:schemaRef ds:uri="http://purl.org/dc/dcmitype/"/>
  </ds:schemaRefs>
</ds:datastoreItem>
</file>

<file path=customXml/itemProps2.xml><?xml version="1.0" encoding="utf-8"?>
<ds:datastoreItem xmlns:ds="http://schemas.openxmlformats.org/officeDocument/2006/customXml" ds:itemID="{388A8BB7-561D-47B5-97D3-F29A520AF27D}">
  <ds:schemaRefs>
    <ds:schemaRef ds:uri="http://schemas.microsoft.com/sharepoint/v3/contenttype/forms"/>
  </ds:schemaRefs>
</ds:datastoreItem>
</file>

<file path=customXml/itemProps3.xml><?xml version="1.0" encoding="utf-8"?>
<ds:datastoreItem xmlns:ds="http://schemas.openxmlformats.org/officeDocument/2006/customXml" ds:itemID="{FC3C3681-92E8-4C49-95CD-E235040A20AE}"/>
</file>

<file path=docProps/app.xml><?xml version="1.0" encoding="utf-8"?>
<Properties xmlns="http://schemas.openxmlformats.org/officeDocument/2006/extended-properties" xmlns:vt="http://schemas.openxmlformats.org/officeDocument/2006/docPropsVTypes">
  <Template>poster_A0_de_up</Template>
  <TotalTime>0</TotalTime>
  <Words>1114</Words>
  <Application>Microsoft Office PowerPoint</Application>
  <PresentationFormat>Benutzerdefiniert</PresentationFormat>
  <Paragraphs>52</Paragraphs>
  <Slides>3</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vt:i4>
      </vt:variant>
    </vt:vector>
  </HeadingPairs>
  <TitlesOfParts>
    <vt:vector size="9" baseType="lpstr">
      <vt:lpstr>Aptos</vt:lpstr>
      <vt:lpstr>Arial</vt:lpstr>
      <vt:lpstr>Arial Narrow</vt:lpstr>
      <vt:lpstr>Calibri</vt:lpstr>
      <vt:lpstr>Stencil</vt:lpstr>
      <vt:lpstr>poster_A0_de_up</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dc:creator>
  <cp:lastModifiedBy>Gesine Stück</cp:lastModifiedBy>
  <cp:revision>11</cp:revision>
  <dcterms:created xsi:type="dcterms:W3CDTF">2022-09-06T12:24:04Z</dcterms:created>
  <dcterms:modified xsi:type="dcterms:W3CDTF">2025-06-04T09:24:55Z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0x0101001528581FC5B13B4A93732E1B39BA960A</vt:lpwstr>
  </property>
  <property fmtid="{D5CDD505-2E9C-101B-9397-08002B2CF9AE}" pid="3" name="MediaServiceImageTags">
    <vt:lpwstr/>
  </property>
</Properties>
</file>