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notesMasterIdLst>
    <p:notesMasterId r:id="rId8"/>
  </p:notesMasterIdLst>
  <p:sldIdLst>
    <p:sldId id="256" r:id="rId5"/>
    <p:sldId id="257" r:id="rId6"/>
    <p:sldId id="261" r:id="rId7"/>
  </p:sldIdLst>
  <p:sldSz cx="30270450" cy="42805350"/>
  <p:notesSz cx="6858000" cy="9144000"/>
  <p:defaultTextStyle>
    <a:defPPr>
      <a:defRPr lang="de-DE"/>
    </a:defPPr>
    <a:lvl1pPr algn="l" defTabSz="2097088" rtl="0" fontAlgn="base">
      <a:spcBef>
        <a:spcPct val="0"/>
      </a:spcBef>
      <a:spcAft>
        <a:spcPct val="0"/>
      </a:spcAft>
      <a:defRPr sz="8300" kern="1200">
        <a:solidFill>
          <a:schemeClr val="tx1"/>
        </a:solidFill>
        <a:latin typeface="Calibri" charset="0"/>
        <a:ea typeface="ヒラギノ角ゴ Pro W3" charset="0"/>
        <a:cs typeface="ヒラギノ角ゴ Pro W3" charset="0"/>
      </a:defRPr>
    </a:lvl1pPr>
    <a:lvl2pPr marL="2097088" indent="-1639888" algn="l" defTabSz="2097088" rtl="0" fontAlgn="base">
      <a:spcBef>
        <a:spcPct val="0"/>
      </a:spcBef>
      <a:spcAft>
        <a:spcPct val="0"/>
      </a:spcAft>
      <a:defRPr sz="8300" kern="1200">
        <a:solidFill>
          <a:schemeClr val="tx1"/>
        </a:solidFill>
        <a:latin typeface="Calibri" charset="0"/>
        <a:ea typeface="ヒラギノ角ゴ Pro W3" charset="0"/>
        <a:cs typeface="ヒラギノ角ゴ Pro W3" charset="0"/>
      </a:defRPr>
    </a:lvl2pPr>
    <a:lvl3pPr marL="4195763" indent="-3281363" algn="l" defTabSz="2097088" rtl="0" fontAlgn="base">
      <a:spcBef>
        <a:spcPct val="0"/>
      </a:spcBef>
      <a:spcAft>
        <a:spcPct val="0"/>
      </a:spcAft>
      <a:defRPr sz="8300" kern="1200">
        <a:solidFill>
          <a:schemeClr val="tx1"/>
        </a:solidFill>
        <a:latin typeface="Calibri" charset="0"/>
        <a:ea typeface="ヒラギノ角ゴ Pro W3" charset="0"/>
        <a:cs typeface="ヒラギノ角ゴ Pro W3" charset="0"/>
      </a:defRPr>
    </a:lvl3pPr>
    <a:lvl4pPr marL="6292850" indent="-4921250" algn="l" defTabSz="2097088" rtl="0" fontAlgn="base">
      <a:spcBef>
        <a:spcPct val="0"/>
      </a:spcBef>
      <a:spcAft>
        <a:spcPct val="0"/>
      </a:spcAft>
      <a:defRPr sz="8300" kern="1200">
        <a:solidFill>
          <a:schemeClr val="tx1"/>
        </a:solidFill>
        <a:latin typeface="Calibri" charset="0"/>
        <a:ea typeface="ヒラギノ角ゴ Pro W3" charset="0"/>
        <a:cs typeface="ヒラギノ角ゴ Pro W3" charset="0"/>
      </a:defRPr>
    </a:lvl4pPr>
    <a:lvl5pPr marL="8391525" indent="-6562725" algn="l" defTabSz="2097088" rtl="0" fontAlgn="base">
      <a:spcBef>
        <a:spcPct val="0"/>
      </a:spcBef>
      <a:spcAft>
        <a:spcPct val="0"/>
      </a:spcAft>
      <a:defRPr sz="8300" kern="1200">
        <a:solidFill>
          <a:schemeClr val="tx1"/>
        </a:solidFill>
        <a:latin typeface="Calibri" charset="0"/>
        <a:ea typeface="ヒラギノ角ゴ Pro W3" charset="0"/>
        <a:cs typeface="ヒラギノ角ゴ Pro W3" charset="0"/>
      </a:defRPr>
    </a:lvl5pPr>
    <a:lvl6pPr marL="2286000" algn="l" defTabSz="457200" rtl="0" eaLnBrk="1" latinLnBrk="0" hangingPunct="1">
      <a:defRPr sz="8300" kern="1200">
        <a:solidFill>
          <a:schemeClr val="tx1"/>
        </a:solidFill>
        <a:latin typeface="Calibri" charset="0"/>
        <a:ea typeface="ヒラギノ角ゴ Pro W3" charset="0"/>
        <a:cs typeface="ヒラギノ角ゴ Pro W3" charset="0"/>
      </a:defRPr>
    </a:lvl6pPr>
    <a:lvl7pPr marL="2743200" algn="l" defTabSz="457200" rtl="0" eaLnBrk="1" latinLnBrk="0" hangingPunct="1">
      <a:defRPr sz="8300" kern="1200">
        <a:solidFill>
          <a:schemeClr val="tx1"/>
        </a:solidFill>
        <a:latin typeface="Calibri" charset="0"/>
        <a:ea typeface="ヒラギノ角ゴ Pro W3" charset="0"/>
        <a:cs typeface="ヒラギノ角ゴ Pro W3" charset="0"/>
      </a:defRPr>
    </a:lvl7pPr>
    <a:lvl8pPr marL="3200400" algn="l" defTabSz="457200" rtl="0" eaLnBrk="1" latinLnBrk="0" hangingPunct="1">
      <a:defRPr sz="8300" kern="1200">
        <a:solidFill>
          <a:schemeClr val="tx1"/>
        </a:solidFill>
        <a:latin typeface="Calibri" charset="0"/>
        <a:ea typeface="ヒラギノ角ゴ Pro W3" charset="0"/>
        <a:cs typeface="ヒラギノ角ゴ Pro W3" charset="0"/>
      </a:defRPr>
    </a:lvl8pPr>
    <a:lvl9pPr marL="3657600" algn="l" defTabSz="457200" rtl="0" eaLnBrk="1" latinLnBrk="0" hangingPunct="1">
      <a:defRPr sz="8300" kern="1200">
        <a:solidFill>
          <a:schemeClr val="tx1"/>
        </a:solidFill>
        <a:latin typeface="Calibri" charset="0"/>
        <a:ea typeface="ヒラギノ角ゴ Pro W3" charset="0"/>
        <a:cs typeface="ヒラギノ角ゴ Pro W3" charset="0"/>
      </a:defRPr>
    </a:lvl9pPr>
  </p:defaultTextStyle>
  <p:extLst>
    <p:ext uri="{EFAFB233-063F-42B5-8137-9DF3F51BA10A}">
      <p15:sldGuideLst xmlns:p15="http://schemas.microsoft.com/office/powerpoint/2012/main">
        <p15:guide id="1" orient="horz" pos="25583" userDrawn="1">
          <p15:clr>
            <a:srgbClr val="A4A3A4"/>
          </p15:clr>
        </p15:guide>
        <p15:guide id="2" orient="horz" pos="2709" userDrawn="1">
          <p15:clr>
            <a:srgbClr val="A4A3A4"/>
          </p15:clr>
        </p15:guide>
        <p15:guide id="3" orient="horz" pos="3615" userDrawn="1">
          <p15:clr>
            <a:srgbClr val="A4A3A4"/>
          </p15:clr>
        </p15:guide>
        <p15:guide id="4" pos="912" userDrawn="1">
          <p15:clr>
            <a:srgbClr val="A4A3A4"/>
          </p15:clr>
        </p15:guide>
        <p15:guide id="5" pos="18154"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Gesine Stück" initials="GS" lastIdx="8" clrIdx="0">
    <p:extLst>
      <p:ext uri="{19B8F6BF-5375-455C-9EA6-DF929625EA0E}">
        <p15:presenceInfo xmlns:p15="http://schemas.microsoft.com/office/powerpoint/2012/main" userId="S::gesine.stueck@dsn-online.de::17379e6f-8673-4adf-83aa-b6ee76e2cc82"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005978"/>
    <a:srgbClr val="00A1A9"/>
    <a:srgbClr val="009FD8"/>
    <a:srgbClr val="41B3DC"/>
    <a:srgbClr val="3B96B8"/>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D40A5F4-A024-5A94-C0B0-E911E7D2B8CD}" v="8" dt="2026-02-25T08:31:57.114"/>
    <p1510:client id="{C82F36B2-18F3-4919-A575-4847212C78C2}" v="2" dt="2026-02-25T08:25:49.630"/>
    <p1510:client id="{E19A00DC-2E6B-8918-C25E-25890D5C0F02}" v="27" dt="2026-02-25T08:37:37.562"/>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48" d="100"/>
          <a:sy n="48" d="100"/>
        </p:scale>
        <p:origin x="144" y="-4968"/>
      </p:cViewPr>
      <p:guideLst>
        <p:guide orient="horz" pos="25583"/>
        <p:guide orient="horz" pos="2709"/>
        <p:guide orient="horz" pos="3615"/>
        <p:guide pos="912"/>
        <p:guide pos="18154"/>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theme" Target="theme/theme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viewProps" Target="viewProps.xml"/><Relationship Id="rId5" Type="http://schemas.openxmlformats.org/officeDocument/2006/relationships/slide" Target="slides/slide1.xml"/><Relationship Id="rId15" Type="http://schemas.microsoft.com/office/2015/10/relationships/revisionInfo" Target="revisionInfo.xml"/><Relationship Id="rId10"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commentAuthors" Target="commentAuthors.xml"/><Relationship Id="rId14"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Gesine Stück" userId="S::gesine.stueck@dsn-online.de::17379e6f-8673-4adf-83aa-b6ee76e2cc82" providerId="AD" clId="Web-{E19A00DC-2E6B-8918-C25E-25890D5C0F02}"/>
    <pc:docChg chg="modSld">
      <pc:chgData name="Gesine Stück" userId="S::gesine.stueck@dsn-online.de::17379e6f-8673-4adf-83aa-b6ee76e2cc82" providerId="AD" clId="Web-{E19A00DC-2E6B-8918-C25E-25890D5C0F02}" dt="2026-02-25T08:37:37.562" v="26" actId="20577"/>
      <pc:docMkLst>
        <pc:docMk/>
      </pc:docMkLst>
      <pc:sldChg chg="modSp">
        <pc:chgData name="Gesine Stück" userId="S::gesine.stueck@dsn-online.de::17379e6f-8673-4adf-83aa-b6ee76e2cc82" providerId="AD" clId="Web-{E19A00DC-2E6B-8918-C25E-25890D5C0F02}" dt="2026-02-25T08:37:37.562" v="26" actId="20577"/>
        <pc:sldMkLst>
          <pc:docMk/>
          <pc:sldMk cId="0" sldId="256"/>
        </pc:sldMkLst>
        <pc:spChg chg="mod">
          <ac:chgData name="Gesine Stück" userId="S::gesine.stueck@dsn-online.de::17379e6f-8673-4adf-83aa-b6ee76e2cc82" providerId="AD" clId="Web-{E19A00DC-2E6B-8918-C25E-25890D5C0F02}" dt="2026-02-25T08:36:49.717" v="8" actId="20577"/>
          <ac:spMkLst>
            <pc:docMk/>
            <pc:sldMk cId="0" sldId="256"/>
            <ac:spMk id="5" creationId="{23124797-83AA-9472-F9DB-3D290A73A905}"/>
          </ac:spMkLst>
        </pc:spChg>
        <pc:spChg chg="mod">
          <ac:chgData name="Gesine Stück" userId="S::gesine.stueck@dsn-online.de::17379e6f-8673-4adf-83aa-b6ee76e2cc82" providerId="AD" clId="Web-{E19A00DC-2E6B-8918-C25E-25890D5C0F02}" dt="2026-02-25T08:37:37.562" v="26" actId="20577"/>
          <ac:spMkLst>
            <pc:docMk/>
            <pc:sldMk cId="0" sldId="256"/>
            <ac:spMk id="6" creationId="{E96021D1-5D4C-45D1-303F-0065CAF16E64}"/>
          </ac:spMkLst>
        </pc:spChg>
      </pc:sldChg>
      <pc:sldChg chg="modSp">
        <pc:chgData name="Gesine Stück" userId="S::gesine.stueck@dsn-online.de::17379e6f-8673-4adf-83aa-b6ee76e2cc82" providerId="AD" clId="Web-{E19A00DC-2E6B-8918-C25E-25890D5C0F02}" dt="2026-02-25T08:37:17.124" v="24" actId="20577"/>
        <pc:sldMkLst>
          <pc:docMk/>
          <pc:sldMk cId="678861224" sldId="257"/>
        </pc:sldMkLst>
        <pc:spChg chg="mod">
          <ac:chgData name="Gesine Stück" userId="S::gesine.stueck@dsn-online.de::17379e6f-8673-4adf-83aa-b6ee76e2cc82" providerId="AD" clId="Web-{E19A00DC-2E6B-8918-C25E-25890D5C0F02}" dt="2026-02-25T08:37:17.124" v="24" actId="20577"/>
          <ac:spMkLst>
            <pc:docMk/>
            <pc:sldMk cId="678861224" sldId="257"/>
            <ac:spMk id="3" creationId="{44529BCB-CF4F-DAB9-C05C-B4C33A4A2878}"/>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de-DE"/>
          </a:p>
        </p:txBody>
      </p:sp>
      <p:sp>
        <p:nvSpPr>
          <p:cNvPr id="3" name="Datumsplatzhalt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55AEAAB-ACBA-41E0-A837-290F1CC690E2}" type="datetimeFigureOut">
              <a:rPr lang="de-DE" smtClean="0"/>
              <a:t>25.02.2026</a:t>
            </a:fld>
            <a:endParaRPr lang="de-DE"/>
          </a:p>
        </p:txBody>
      </p:sp>
      <p:sp>
        <p:nvSpPr>
          <p:cNvPr id="4" name="Folienbildplatzhalter 3"/>
          <p:cNvSpPr>
            <a:spLocks noGrp="1" noRot="1" noChangeAspect="1"/>
          </p:cNvSpPr>
          <p:nvPr>
            <p:ph type="sldImg" idx="2"/>
          </p:nvPr>
        </p:nvSpPr>
        <p:spPr>
          <a:xfrm>
            <a:off x="2338388" y="1143000"/>
            <a:ext cx="2181225" cy="3086100"/>
          </a:xfrm>
          <a:prstGeom prst="rect">
            <a:avLst/>
          </a:prstGeom>
          <a:noFill/>
          <a:ln w="12700">
            <a:solidFill>
              <a:prstClr val="black"/>
            </a:solidFill>
          </a:ln>
        </p:spPr>
        <p:txBody>
          <a:bodyPr vert="horz" lIns="91440" tIns="45720" rIns="91440" bIns="45720" rtlCol="0" anchor="ctr"/>
          <a:lstStyle/>
          <a:p>
            <a:endParaRPr lang="de-DE"/>
          </a:p>
        </p:txBody>
      </p:sp>
      <p:sp>
        <p:nvSpPr>
          <p:cNvPr id="5" name="Notizenplatzhalt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6" name="Fußzeilenplatzhalt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de-DE"/>
          </a:p>
        </p:txBody>
      </p:sp>
      <p:sp>
        <p:nvSpPr>
          <p:cNvPr id="7" name="Foliennummernplatzhalt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65282E8-6F99-4729-BE61-33458A4BFD1B}" type="slidenum">
              <a:rPr lang="de-DE" smtClean="0"/>
              <a:t>‹Nr.›</a:t>
            </a:fld>
            <a:endParaRPr lang="de-DE"/>
          </a:p>
        </p:txBody>
      </p:sp>
    </p:spTree>
    <p:extLst>
      <p:ext uri="{BB962C8B-B14F-4D97-AF65-F5344CB8AC3E}">
        <p14:creationId xmlns:p14="http://schemas.microsoft.com/office/powerpoint/2010/main" val="114553755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2270285" y="13297407"/>
            <a:ext cx="25729882" cy="9175406"/>
          </a:xfrm>
        </p:spPr>
        <p:txBody>
          <a:bodyPr/>
          <a:lstStyle/>
          <a:p>
            <a:r>
              <a:rPr lang="en-GB"/>
              <a:t>Click to edit Master title style</a:t>
            </a:r>
            <a:endParaRPr lang="de-DE"/>
          </a:p>
        </p:txBody>
      </p:sp>
      <p:sp>
        <p:nvSpPr>
          <p:cNvPr id="3" name="Untertitel 2"/>
          <p:cNvSpPr>
            <a:spLocks noGrp="1"/>
          </p:cNvSpPr>
          <p:nvPr>
            <p:ph type="subTitle" idx="1"/>
          </p:nvPr>
        </p:nvSpPr>
        <p:spPr>
          <a:xfrm>
            <a:off x="4540568" y="24256365"/>
            <a:ext cx="21189315" cy="10939145"/>
          </a:xfrm>
        </p:spPr>
        <p:txBody>
          <a:bodyPr/>
          <a:lstStyle>
            <a:lvl1pPr marL="0" indent="0" algn="ctr">
              <a:buNone/>
              <a:defRPr>
                <a:solidFill>
                  <a:schemeClr val="tx1">
                    <a:tint val="75000"/>
                  </a:schemeClr>
                </a:solidFill>
              </a:defRPr>
            </a:lvl1pPr>
            <a:lvl2pPr marL="2097671" indent="0" algn="ctr">
              <a:buNone/>
              <a:defRPr>
                <a:solidFill>
                  <a:schemeClr val="tx1">
                    <a:tint val="75000"/>
                  </a:schemeClr>
                </a:solidFill>
              </a:defRPr>
            </a:lvl2pPr>
            <a:lvl3pPr marL="4195343" indent="0" algn="ctr">
              <a:buNone/>
              <a:defRPr>
                <a:solidFill>
                  <a:schemeClr val="tx1">
                    <a:tint val="75000"/>
                  </a:schemeClr>
                </a:solidFill>
              </a:defRPr>
            </a:lvl3pPr>
            <a:lvl4pPr marL="6293013" indent="0" algn="ctr">
              <a:buNone/>
              <a:defRPr>
                <a:solidFill>
                  <a:schemeClr val="tx1">
                    <a:tint val="75000"/>
                  </a:schemeClr>
                </a:solidFill>
              </a:defRPr>
            </a:lvl4pPr>
            <a:lvl5pPr marL="8390685" indent="0" algn="ctr">
              <a:buNone/>
              <a:defRPr>
                <a:solidFill>
                  <a:schemeClr val="tx1">
                    <a:tint val="75000"/>
                  </a:schemeClr>
                </a:solidFill>
              </a:defRPr>
            </a:lvl5pPr>
            <a:lvl6pPr marL="10488356" indent="0" algn="ctr">
              <a:buNone/>
              <a:defRPr>
                <a:solidFill>
                  <a:schemeClr val="tx1">
                    <a:tint val="75000"/>
                  </a:schemeClr>
                </a:solidFill>
              </a:defRPr>
            </a:lvl6pPr>
            <a:lvl7pPr marL="12586027" indent="0" algn="ctr">
              <a:buNone/>
              <a:defRPr>
                <a:solidFill>
                  <a:schemeClr val="tx1">
                    <a:tint val="75000"/>
                  </a:schemeClr>
                </a:solidFill>
              </a:defRPr>
            </a:lvl7pPr>
            <a:lvl8pPr marL="14683699" indent="0" algn="ctr">
              <a:buNone/>
              <a:defRPr>
                <a:solidFill>
                  <a:schemeClr val="tx1">
                    <a:tint val="75000"/>
                  </a:schemeClr>
                </a:solidFill>
              </a:defRPr>
            </a:lvl8pPr>
            <a:lvl9pPr marL="16781369" indent="0" algn="ctr">
              <a:buNone/>
              <a:defRPr>
                <a:solidFill>
                  <a:schemeClr val="tx1">
                    <a:tint val="75000"/>
                  </a:schemeClr>
                </a:solidFill>
              </a:defRPr>
            </a:lvl9pPr>
          </a:lstStyle>
          <a:p>
            <a:r>
              <a:rPr lang="en-GB"/>
              <a:t>Click to edit Master subtitle style</a:t>
            </a:r>
            <a:endParaRPr lang="de-DE"/>
          </a:p>
        </p:txBody>
      </p:sp>
      <p:sp>
        <p:nvSpPr>
          <p:cNvPr id="4" name="Datumsplatzhalter 3"/>
          <p:cNvSpPr>
            <a:spLocks noGrp="1"/>
          </p:cNvSpPr>
          <p:nvPr>
            <p:ph type="dt" sz="half" idx="10"/>
          </p:nvPr>
        </p:nvSpPr>
        <p:spPr/>
        <p:txBody>
          <a:bodyPr/>
          <a:lstStyle>
            <a:lvl1pPr>
              <a:defRPr/>
            </a:lvl1pPr>
          </a:lstStyle>
          <a:p>
            <a:pPr>
              <a:defRPr/>
            </a:pPr>
            <a:fld id="{CC837E94-D339-8748-A617-5F0C50FDEF43}" type="datetimeFigureOut">
              <a:rPr lang="de-DE"/>
              <a:pPr>
                <a:defRPr/>
              </a:pPr>
              <a:t>25.02.2026</a:t>
            </a:fld>
            <a:endParaRPr lang="de-DE"/>
          </a:p>
        </p:txBody>
      </p:sp>
      <p:sp>
        <p:nvSpPr>
          <p:cNvPr id="5" name="Fußzeilenplatzhalter 4"/>
          <p:cNvSpPr>
            <a:spLocks noGrp="1"/>
          </p:cNvSpPr>
          <p:nvPr>
            <p:ph type="ftr" sz="quarter" idx="11"/>
          </p:nvPr>
        </p:nvSpPr>
        <p:spPr/>
        <p:txBody>
          <a:bodyPr/>
          <a:lstStyle>
            <a:lvl1pPr>
              <a:defRPr/>
            </a:lvl1pPr>
          </a:lstStyle>
          <a:p>
            <a:pPr>
              <a:defRPr/>
            </a:pPr>
            <a:endParaRPr lang="de-DE"/>
          </a:p>
        </p:txBody>
      </p:sp>
      <p:sp>
        <p:nvSpPr>
          <p:cNvPr id="6" name="Foliennummernplatzhalter 5"/>
          <p:cNvSpPr>
            <a:spLocks noGrp="1"/>
          </p:cNvSpPr>
          <p:nvPr>
            <p:ph type="sldNum" sz="quarter" idx="12"/>
          </p:nvPr>
        </p:nvSpPr>
        <p:spPr/>
        <p:txBody>
          <a:bodyPr/>
          <a:lstStyle>
            <a:lvl1pPr>
              <a:defRPr/>
            </a:lvl1pPr>
          </a:lstStyle>
          <a:p>
            <a:pPr>
              <a:defRPr/>
            </a:pPr>
            <a:fld id="{50AFEA19-8206-AB44-86F2-3003B671A0DB}" type="slidenum">
              <a:rPr lang="de-DE"/>
              <a:pPr>
                <a:defRPr/>
              </a:pPr>
              <a:t>‹Nr.›</a:t>
            </a:fld>
            <a:endParaRPr lang="de-DE"/>
          </a:p>
        </p:txBody>
      </p:sp>
    </p:spTree>
    <p:extLst>
      <p:ext uri="{BB962C8B-B14F-4D97-AF65-F5344CB8AC3E}">
        <p14:creationId xmlns:p14="http://schemas.microsoft.com/office/powerpoint/2010/main" val="24040737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GB"/>
              <a:t>Click to edit Master title style</a:t>
            </a:r>
            <a:endParaRPr lang="de-DE"/>
          </a:p>
        </p:txBody>
      </p:sp>
      <p:sp>
        <p:nvSpPr>
          <p:cNvPr id="3" name="Vertikaler Textplatzhalter 2"/>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de-DE"/>
          </a:p>
        </p:txBody>
      </p:sp>
      <p:sp>
        <p:nvSpPr>
          <p:cNvPr id="4" name="Datumsplatzhalter 3"/>
          <p:cNvSpPr>
            <a:spLocks noGrp="1"/>
          </p:cNvSpPr>
          <p:nvPr>
            <p:ph type="dt" sz="half" idx="10"/>
          </p:nvPr>
        </p:nvSpPr>
        <p:spPr/>
        <p:txBody>
          <a:bodyPr/>
          <a:lstStyle>
            <a:lvl1pPr>
              <a:defRPr/>
            </a:lvl1pPr>
          </a:lstStyle>
          <a:p>
            <a:pPr>
              <a:defRPr/>
            </a:pPr>
            <a:fld id="{43FD2A3C-A3E3-974D-AC15-EF6E3BD95192}" type="datetimeFigureOut">
              <a:rPr lang="de-DE"/>
              <a:pPr>
                <a:defRPr/>
              </a:pPr>
              <a:t>25.02.2026</a:t>
            </a:fld>
            <a:endParaRPr lang="de-DE"/>
          </a:p>
        </p:txBody>
      </p:sp>
      <p:sp>
        <p:nvSpPr>
          <p:cNvPr id="5" name="Fußzeilenplatzhalter 4"/>
          <p:cNvSpPr>
            <a:spLocks noGrp="1"/>
          </p:cNvSpPr>
          <p:nvPr>
            <p:ph type="ftr" sz="quarter" idx="11"/>
          </p:nvPr>
        </p:nvSpPr>
        <p:spPr/>
        <p:txBody>
          <a:bodyPr/>
          <a:lstStyle>
            <a:lvl1pPr>
              <a:defRPr/>
            </a:lvl1pPr>
          </a:lstStyle>
          <a:p>
            <a:pPr>
              <a:defRPr/>
            </a:pPr>
            <a:endParaRPr lang="de-DE"/>
          </a:p>
        </p:txBody>
      </p:sp>
      <p:sp>
        <p:nvSpPr>
          <p:cNvPr id="6" name="Foliennummernplatzhalter 5"/>
          <p:cNvSpPr>
            <a:spLocks noGrp="1"/>
          </p:cNvSpPr>
          <p:nvPr>
            <p:ph type="sldNum" sz="quarter" idx="12"/>
          </p:nvPr>
        </p:nvSpPr>
        <p:spPr/>
        <p:txBody>
          <a:bodyPr/>
          <a:lstStyle>
            <a:lvl1pPr>
              <a:defRPr/>
            </a:lvl1pPr>
          </a:lstStyle>
          <a:p>
            <a:pPr>
              <a:defRPr/>
            </a:pPr>
            <a:fld id="{FBA3549A-1CD6-6B48-97DD-96FCA1052A78}" type="slidenum">
              <a:rPr lang="de-DE"/>
              <a:pPr>
                <a:defRPr/>
              </a:pPr>
              <a:t>‹Nr.›</a:t>
            </a:fld>
            <a:endParaRPr lang="de-DE"/>
          </a:p>
        </p:txBody>
      </p:sp>
    </p:spTree>
    <p:extLst>
      <p:ext uri="{BB962C8B-B14F-4D97-AF65-F5344CB8AC3E}">
        <p14:creationId xmlns:p14="http://schemas.microsoft.com/office/powerpoint/2010/main" val="426947134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72575508" y="10800424"/>
            <a:ext cx="22524158" cy="230039122"/>
          </a:xfrm>
        </p:spPr>
        <p:txBody>
          <a:bodyPr vert="eaVert"/>
          <a:lstStyle/>
          <a:p>
            <a:r>
              <a:rPr lang="en-GB"/>
              <a:t>Click to edit Master title style</a:t>
            </a:r>
            <a:endParaRPr lang="de-DE"/>
          </a:p>
        </p:txBody>
      </p:sp>
      <p:sp>
        <p:nvSpPr>
          <p:cNvPr id="3" name="Vertikaler Textplatzhalter 2"/>
          <p:cNvSpPr>
            <a:spLocks noGrp="1"/>
          </p:cNvSpPr>
          <p:nvPr>
            <p:ph type="body" orient="vert" idx="1"/>
          </p:nvPr>
        </p:nvSpPr>
        <p:spPr>
          <a:xfrm>
            <a:off x="5003035" y="10800424"/>
            <a:ext cx="67067966" cy="230039122"/>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de-DE"/>
          </a:p>
        </p:txBody>
      </p:sp>
      <p:sp>
        <p:nvSpPr>
          <p:cNvPr id="4" name="Datumsplatzhalter 3"/>
          <p:cNvSpPr>
            <a:spLocks noGrp="1"/>
          </p:cNvSpPr>
          <p:nvPr>
            <p:ph type="dt" sz="half" idx="10"/>
          </p:nvPr>
        </p:nvSpPr>
        <p:spPr/>
        <p:txBody>
          <a:bodyPr/>
          <a:lstStyle>
            <a:lvl1pPr>
              <a:defRPr/>
            </a:lvl1pPr>
          </a:lstStyle>
          <a:p>
            <a:pPr>
              <a:defRPr/>
            </a:pPr>
            <a:fld id="{1E6815EB-8155-C440-A7C2-73B86D9B9B89}" type="datetimeFigureOut">
              <a:rPr lang="de-DE"/>
              <a:pPr>
                <a:defRPr/>
              </a:pPr>
              <a:t>25.02.2026</a:t>
            </a:fld>
            <a:endParaRPr lang="de-DE"/>
          </a:p>
        </p:txBody>
      </p:sp>
      <p:sp>
        <p:nvSpPr>
          <p:cNvPr id="5" name="Fußzeilenplatzhalter 4"/>
          <p:cNvSpPr>
            <a:spLocks noGrp="1"/>
          </p:cNvSpPr>
          <p:nvPr>
            <p:ph type="ftr" sz="quarter" idx="11"/>
          </p:nvPr>
        </p:nvSpPr>
        <p:spPr/>
        <p:txBody>
          <a:bodyPr/>
          <a:lstStyle>
            <a:lvl1pPr>
              <a:defRPr/>
            </a:lvl1pPr>
          </a:lstStyle>
          <a:p>
            <a:pPr>
              <a:defRPr/>
            </a:pPr>
            <a:endParaRPr lang="de-DE"/>
          </a:p>
        </p:txBody>
      </p:sp>
      <p:sp>
        <p:nvSpPr>
          <p:cNvPr id="6" name="Foliennummernplatzhalter 5"/>
          <p:cNvSpPr>
            <a:spLocks noGrp="1"/>
          </p:cNvSpPr>
          <p:nvPr>
            <p:ph type="sldNum" sz="quarter" idx="12"/>
          </p:nvPr>
        </p:nvSpPr>
        <p:spPr/>
        <p:txBody>
          <a:bodyPr/>
          <a:lstStyle>
            <a:lvl1pPr>
              <a:defRPr/>
            </a:lvl1pPr>
          </a:lstStyle>
          <a:p>
            <a:pPr>
              <a:defRPr/>
            </a:pPr>
            <a:fld id="{96F9EBDE-A163-7C4C-957E-7BA34B2D02E3}" type="slidenum">
              <a:rPr lang="de-DE"/>
              <a:pPr>
                <a:defRPr/>
              </a:pPr>
              <a:t>‹Nr.›</a:t>
            </a:fld>
            <a:endParaRPr lang="de-DE"/>
          </a:p>
        </p:txBody>
      </p:sp>
    </p:spTree>
    <p:extLst>
      <p:ext uri="{BB962C8B-B14F-4D97-AF65-F5344CB8AC3E}">
        <p14:creationId xmlns:p14="http://schemas.microsoft.com/office/powerpoint/2010/main" val="4793993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GB"/>
              <a:t>Click to edit Master title style</a:t>
            </a:r>
            <a:endParaRPr lang="de-DE"/>
          </a:p>
        </p:txBody>
      </p:sp>
      <p:sp>
        <p:nvSpPr>
          <p:cNvPr id="3" name="Inhaltsplatzhalt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de-DE"/>
          </a:p>
        </p:txBody>
      </p:sp>
      <p:sp>
        <p:nvSpPr>
          <p:cNvPr id="4" name="Datumsplatzhalter 3"/>
          <p:cNvSpPr>
            <a:spLocks noGrp="1"/>
          </p:cNvSpPr>
          <p:nvPr>
            <p:ph type="dt" sz="half" idx="10"/>
          </p:nvPr>
        </p:nvSpPr>
        <p:spPr/>
        <p:txBody>
          <a:bodyPr/>
          <a:lstStyle>
            <a:lvl1pPr>
              <a:defRPr/>
            </a:lvl1pPr>
          </a:lstStyle>
          <a:p>
            <a:pPr>
              <a:defRPr/>
            </a:pPr>
            <a:fld id="{8FA36DFA-AD40-C74C-8D29-923B621CF6B0}" type="datetimeFigureOut">
              <a:rPr lang="de-DE"/>
              <a:pPr>
                <a:defRPr/>
              </a:pPr>
              <a:t>25.02.2026</a:t>
            </a:fld>
            <a:endParaRPr lang="de-DE"/>
          </a:p>
        </p:txBody>
      </p:sp>
      <p:sp>
        <p:nvSpPr>
          <p:cNvPr id="5" name="Fußzeilenplatzhalter 4"/>
          <p:cNvSpPr>
            <a:spLocks noGrp="1"/>
          </p:cNvSpPr>
          <p:nvPr>
            <p:ph type="ftr" sz="quarter" idx="11"/>
          </p:nvPr>
        </p:nvSpPr>
        <p:spPr/>
        <p:txBody>
          <a:bodyPr/>
          <a:lstStyle>
            <a:lvl1pPr>
              <a:defRPr/>
            </a:lvl1pPr>
          </a:lstStyle>
          <a:p>
            <a:pPr>
              <a:defRPr/>
            </a:pPr>
            <a:endParaRPr lang="de-DE"/>
          </a:p>
        </p:txBody>
      </p:sp>
      <p:sp>
        <p:nvSpPr>
          <p:cNvPr id="6" name="Foliennummernplatzhalter 5"/>
          <p:cNvSpPr>
            <a:spLocks noGrp="1"/>
          </p:cNvSpPr>
          <p:nvPr>
            <p:ph type="sldNum" sz="quarter" idx="12"/>
          </p:nvPr>
        </p:nvSpPr>
        <p:spPr/>
        <p:txBody>
          <a:bodyPr/>
          <a:lstStyle>
            <a:lvl1pPr>
              <a:defRPr/>
            </a:lvl1pPr>
          </a:lstStyle>
          <a:p>
            <a:pPr>
              <a:defRPr/>
            </a:pPr>
            <a:fld id="{4004E6E3-B8F6-9443-873D-EAA410F3EA63}" type="slidenum">
              <a:rPr lang="de-DE"/>
              <a:pPr>
                <a:defRPr/>
              </a:pPr>
              <a:t>‹Nr.›</a:t>
            </a:fld>
            <a:endParaRPr lang="de-DE"/>
          </a:p>
        </p:txBody>
      </p:sp>
    </p:spTree>
    <p:extLst>
      <p:ext uri="{BB962C8B-B14F-4D97-AF65-F5344CB8AC3E}">
        <p14:creationId xmlns:p14="http://schemas.microsoft.com/office/powerpoint/2010/main" val="19352878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2391158" y="27506403"/>
            <a:ext cx="25729882" cy="8501619"/>
          </a:xfrm>
        </p:spPr>
        <p:txBody>
          <a:bodyPr anchor="t"/>
          <a:lstStyle>
            <a:lvl1pPr algn="l">
              <a:defRPr sz="18396" b="1" cap="all"/>
            </a:lvl1pPr>
          </a:lstStyle>
          <a:p>
            <a:r>
              <a:rPr lang="en-GB"/>
              <a:t>Click to edit Master title style</a:t>
            </a:r>
            <a:endParaRPr lang="de-DE"/>
          </a:p>
        </p:txBody>
      </p:sp>
      <p:sp>
        <p:nvSpPr>
          <p:cNvPr id="3" name="Textplatzhalter 2"/>
          <p:cNvSpPr>
            <a:spLocks noGrp="1"/>
          </p:cNvSpPr>
          <p:nvPr>
            <p:ph type="body" idx="1"/>
          </p:nvPr>
        </p:nvSpPr>
        <p:spPr>
          <a:xfrm>
            <a:off x="2391158" y="18142738"/>
            <a:ext cx="25729882" cy="9363668"/>
          </a:xfrm>
        </p:spPr>
        <p:txBody>
          <a:bodyPr anchor="b"/>
          <a:lstStyle>
            <a:lvl1pPr marL="0" indent="0">
              <a:buNone/>
              <a:defRPr sz="9198">
                <a:solidFill>
                  <a:schemeClr val="tx1">
                    <a:tint val="75000"/>
                  </a:schemeClr>
                </a:solidFill>
              </a:defRPr>
            </a:lvl1pPr>
            <a:lvl2pPr marL="2097671" indent="0">
              <a:buNone/>
              <a:defRPr sz="8298">
                <a:solidFill>
                  <a:schemeClr val="tx1">
                    <a:tint val="75000"/>
                  </a:schemeClr>
                </a:solidFill>
              </a:defRPr>
            </a:lvl2pPr>
            <a:lvl3pPr marL="4195343" indent="0">
              <a:buNone/>
              <a:defRPr sz="7299">
                <a:solidFill>
                  <a:schemeClr val="tx1">
                    <a:tint val="75000"/>
                  </a:schemeClr>
                </a:solidFill>
              </a:defRPr>
            </a:lvl3pPr>
            <a:lvl4pPr marL="6293013" indent="0">
              <a:buNone/>
              <a:defRPr sz="6399">
                <a:solidFill>
                  <a:schemeClr val="tx1">
                    <a:tint val="75000"/>
                  </a:schemeClr>
                </a:solidFill>
              </a:defRPr>
            </a:lvl4pPr>
            <a:lvl5pPr marL="8390685" indent="0">
              <a:buNone/>
              <a:defRPr sz="6399">
                <a:solidFill>
                  <a:schemeClr val="tx1">
                    <a:tint val="75000"/>
                  </a:schemeClr>
                </a:solidFill>
              </a:defRPr>
            </a:lvl5pPr>
            <a:lvl6pPr marL="10488356" indent="0">
              <a:buNone/>
              <a:defRPr sz="6399">
                <a:solidFill>
                  <a:schemeClr val="tx1">
                    <a:tint val="75000"/>
                  </a:schemeClr>
                </a:solidFill>
              </a:defRPr>
            </a:lvl6pPr>
            <a:lvl7pPr marL="12586027" indent="0">
              <a:buNone/>
              <a:defRPr sz="6399">
                <a:solidFill>
                  <a:schemeClr val="tx1">
                    <a:tint val="75000"/>
                  </a:schemeClr>
                </a:solidFill>
              </a:defRPr>
            </a:lvl7pPr>
            <a:lvl8pPr marL="14683699" indent="0">
              <a:buNone/>
              <a:defRPr sz="6399">
                <a:solidFill>
                  <a:schemeClr val="tx1">
                    <a:tint val="75000"/>
                  </a:schemeClr>
                </a:solidFill>
              </a:defRPr>
            </a:lvl8pPr>
            <a:lvl9pPr marL="16781369" indent="0">
              <a:buNone/>
              <a:defRPr sz="6399">
                <a:solidFill>
                  <a:schemeClr val="tx1">
                    <a:tint val="75000"/>
                  </a:schemeClr>
                </a:solidFill>
              </a:defRPr>
            </a:lvl9pPr>
          </a:lstStyle>
          <a:p>
            <a:pPr lvl="0"/>
            <a:r>
              <a:rPr lang="en-GB"/>
              <a:t>Click to edit Master text styles</a:t>
            </a:r>
          </a:p>
        </p:txBody>
      </p:sp>
      <p:sp>
        <p:nvSpPr>
          <p:cNvPr id="4" name="Datumsplatzhalter 3"/>
          <p:cNvSpPr>
            <a:spLocks noGrp="1"/>
          </p:cNvSpPr>
          <p:nvPr>
            <p:ph type="dt" sz="half" idx="10"/>
          </p:nvPr>
        </p:nvSpPr>
        <p:spPr/>
        <p:txBody>
          <a:bodyPr/>
          <a:lstStyle>
            <a:lvl1pPr>
              <a:defRPr/>
            </a:lvl1pPr>
          </a:lstStyle>
          <a:p>
            <a:pPr>
              <a:defRPr/>
            </a:pPr>
            <a:fld id="{08254250-1A51-2646-A9C4-1A6847BFD4A5}" type="datetimeFigureOut">
              <a:rPr lang="de-DE"/>
              <a:pPr>
                <a:defRPr/>
              </a:pPr>
              <a:t>25.02.2026</a:t>
            </a:fld>
            <a:endParaRPr lang="de-DE"/>
          </a:p>
        </p:txBody>
      </p:sp>
      <p:sp>
        <p:nvSpPr>
          <p:cNvPr id="5" name="Fußzeilenplatzhalter 4"/>
          <p:cNvSpPr>
            <a:spLocks noGrp="1"/>
          </p:cNvSpPr>
          <p:nvPr>
            <p:ph type="ftr" sz="quarter" idx="11"/>
          </p:nvPr>
        </p:nvSpPr>
        <p:spPr/>
        <p:txBody>
          <a:bodyPr/>
          <a:lstStyle>
            <a:lvl1pPr>
              <a:defRPr/>
            </a:lvl1pPr>
          </a:lstStyle>
          <a:p>
            <a:pPr>
              <a:defRPr/>
            </a:pPr>
            <a:endParaRPr lang="de-DE"/>
          </a:p>
        </p:txBody>
      </p:sp>
      <p:sp>
        <p:nvSpPr>
          <p:cNvPr id="6" name="Foliennummernplatzhalter 5"/>
          <p:cNvSpPr>
            <a:spLocks noGrp="1"/>
          </p:cNvSpPr>
          <p:nvPr>
            <p:ph type="sldNum" sz="quarter" idx="12"/>
          </p:nvPr>
        </p:nvSpPr>
        <p:spPr/>
        <p:txBody>
          <a:bodyPr/>
          <a:lstStyle>
            <a:lvl1pPr>
              <a:defRPr/>
            </a:lvl1pPr>
          </a:lstStyle>
          <a:p>
            <a:pPr>
              <a:defRPr/>
            </a:pPr>
            <a:fld id="{24295E60-593C-5143-83FD-7E9A92A1D38D}" type="slidenum">
              <a:rPr lang="de-DE"/>
              <a:pPr>
                <a:defRPr/>
              </a:pPr>
              <a:t>‹Nr.›</a:t>
            </a:fld>
            <a:endParaRPr lang="de-DE"/>
          </a:p>
        </p:txBody>
      </p:sp>
    </p:spTree>
    <p:extLst>
      <p:ext uri="{BB962C8B-B14F-4D97-AF65-F5344CB8AC3E}">
        <p14:creationId xmlns:p14="http://schemas.microsoft.com/office/powerpoint/2010/main" val="20755531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GB"/>
              <a:t>Click to edit Master title style</a:t>
            </a:r>
            <a:endParaRPr lang="de-DE"/>
          </a:p>
        </p:txBody>
      </p:sp>
      <p:sp>
        <p:nvSpPr>
          <p:cNvPr id="3" name="Inhaltsplatzhalter 2"/>
          <p:cNvSpPr>
            <a:spLocks noGrp="1"/>
          </p:cNvSpPr>
          <p:nvPr>
            <p:ph sz="half" idx="1"/>
          </p:nvPr>
        </p:nvSpPr>
        <p:spPr>
          <a:xfrm>
            <a:off x="5003033" y="62909999"/>
            <a:ext cx="44796061" cy="177929550"/>
          </a:xfrm>
        </p:spPr>
        <p:txBody>
          <a:bodyPr/>
          <a:lstStyle>
            <a:lvl1pPr>
              <a:defRPr sz="12797"/>
            </a:lvl1pPr>
            <a:lvl2pPr>
              <a:defRPr sz="10998"/>
            </a:lvl2pPr>
            <a:lvl3pPr>
              <a:defRPr sz="9198"/>
            </a:lvl3pPr>
            <a:lvl4pPr>
              <a:defRPr sz="8298"/>
            </a:lvl4pPr>
            <a:lvl5pPr>
              <a:defRPr sz="8298"/>
            </a:lvl5pPr>
            <a:lvl6pPr>
              <a:defRPr sz="8298"/>
            </a:lvl6pPr>
            <a:lvl7pPr>
              <a:defRPr sz="8298"/>
            </a:lvl7pPr>
            <a:lvl8pPr>
              <a:defRPr sz="8298"/>
            </a:lvl8pPr>
            <a:lvl9pPr>
              <a:defRPr sz="8298"/>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de-DE"/>
          </a:p>
        </p:txBody>
      </p:sp>
      <p:sp>
        <p:nvSpPr>
          <p:cNvPr id="4" name="Inhaltsplatzhalter 3"/>
          <p:cNvSpPr>
            <a:spLocks noGrp="1"/>
          </p:cNvSpPr>
          <p:nvPr>
            <p:ph sz="half" idx="2"/>
          </p:nvPr>
        </p:nvSpPr>
        <p:spPr>
          <a:xfrm>
            <a:off x="50303603" y="62909999"/>
            <a:ext cx="44796061" cy="177929550"/>
          </a:xfrm>
        </p:spPr>
        <p:txBody>
          <a:bodyPr/>
          <a:lstStyle>
            <a:lvl1pPr>
              <a:defRPr sz="12797"/>
            </a:lvl1pPr>
            <a:lvl2pPr>
              <a:defRPr sz="10998"/>
            </a:lvl2pPr>
            <a:lvl3pPr>
              <a:defRPr sz="9198"/>
            </a:lvl3pPr>
            <a:lvl4pPr>
              <a:defRPr sz="8298"/>
            </a:lvl4pPr>
            <a:lvl5pPr>
              <a:defRPr sz="8298"/>
            </a:lvl5pPr>
            <a:lvl6pPr>
              <a:defRPr sz="8298"/>
            </a:lvl6pPr>
            <a:lvl7pPr>
              <a:defRPr sz="8298"/>
            </a:lvl7pPr>
            <a:lvl8pPr>
              <a:defRPr sz="8298"/>
            </a:lvl8pPr>
            <a:lvl9pPr>
              <a:defRPr sz="8298"/>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de-DE"/>
          </a:p>
        </p:txBody>
      </p:sp>
      <p:sp>
        <p:nvSpPr>
          <p:cNvPr id="5" name="Datumsplatzhalter 3"/>
          <p:cNvSpPr>
            <a:spLocks noGrp="1"/>
          </p:cNvSpPr>
          <p:nvPr>
            <p:ph type="dt" sz="half" idx="10"/>
          </p:nvPr>
        </p:nvSpPr>
        <p:spPr/>
        <p:txBody>
          <a:bodyPr/>
          <a:lstStyle>
            <a:lvl1pPr>
              <a:defRPr/>
            </a:lvl1pPr>
          </a:lstStyle>
          <a:p>
            <a:pPr>
              <a:defRPr/>
            </a:pPr>
            <a:fld id="{DBFF4B75-78E4-904E-A47D-EB2A67BEB99D}" type="datetimeFigureOut">
              <a:rPr lang="de-DE"/>
              <a:pPr>
                <a:defRPr/>
              </a:pPr>
              <a:t>25.02.2026</a:t>
            </a:fld>
            <a:endParaRPr lang="de-DE"/>
          </a:p>
        </p:txBody>
      </p:sp>
      <p:sp>
        <p:nvSpPr>
          <p:cNvPr id="6" name="Fußzeilenplatzhalter 4"/>
          <p:cNvSpPr>
            <a:spLocks noGrp="1"/>
          </p:cNvSpPr>
          <p:nvPr>
            <p:ph type="ftr" sz="quarter" idx="11"/>
          </p:nvPr>
        </p:nvSpPr>
        <p:spPr/>
        <p:txBody>
          <a:bodyPr/>
          <a:lstStyle>
            <a:lvl1pPr>
              <a:defRPr/>
            </a:lvl1pPr>
          </a:lstStyle>
          <a:p>
            <a:pPr>
              <a:defRPr/>
            </a:pPr>
            <a:endParaRPr lang="de-DE"/>
          </a:p>
        </p:txBody>
      </p:sp>
      <p:sp>
        <p:nvSpPr>
          <p:cNvPr id="7" name="Foliennummernplatzhalter 5"/>
          <p:cNvSpPr>
            <a:spLocks noGrp="1"/>
          </p:cNvSpPr>
          <p:nvPr>
            <p:ph type="sldNum" sz="quarter" idx="12"/>
          </p:nvPr>
        </p:nvSpPr>
        <p:spPr/>
        <p:txBody>
          <a:bodyPr/>
          <a:lstStyle>
            <a:lvl1pPr>
              <a:defRPr/>
            </a:lvl1pPr>
          </a:lstStyle>
          <a:p>
            <a:pPr>
              <a:defRPr/>
            </a:pPr>
            <a:fld id="{FA0F60D0-3288-764A-8862-854B43B79AFB}" type="slidenum">
              <a:rPr lang="de-DE"/>
              <a:pPr>
                <a:defRPr/>
              </a:pPr>
              <a:t>‹Nr.›</a:t>
            </a:fld>
            <a:endParaRPr lang="de-DE"/>
          </a:p>
        </p:txBody>
      </p:sp>
    </p:spTree>
    <p:extLst>
      <p:ext uri="{BB962C8B-B14F-4D97-AF65-F5344CB8AC3E}">
        <p14:creationId xmlns:p14="http://schemas.microsoft.com/office/powerpoint/2010/main" val="560327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1513523" y="1714200"/>
            <a:ext cx="27243405" cy="7134226"/>
          </a:xfrm>
        </p:spPr>
        <p:txBody>
          <a:bodyPr/>
          <a:lstStyle>
            <a:lvl1pPr>
              <a:defRPr/>
            </a:lvl1pPr>
          </a:lstStyle>
          <a:p>
            <a:r>
              <a:rPr lang="en-GB"/>
              <a:t>Click to edit Master title style</a:t>
            </a:r>
            <a:endParaRPr lang="de-DE"/>
          </a:p>
        </p:txBody>
      </p:sp>
      <p:sp>
        <p:nvSpPr>
          <p:cNvPr id="3" name="Textplatzhalter 2"/>
          <p:cNvSpPr>
            <a:spLocks noGrp="1"/>
          </p:cNvSpPr>
          <p:nvPr>
            <p:ph type="body" idx="1"/>
          </p:nvPr>
        </p:nvSpPr>
        <p:spPr>
          <a:xfrm>
            <a:off x="1513523" y="9581664"/>
            <a:ext cx="13374706" cy="3993181"/>
          </a:xfrm>
        </p:spPr>
        <p:txBody>
          <a:bodyPr anchor="b"/>
          <a:lstStyle>
            <a:lvl1pPr marL="0" indent="0">
              <a:buNone/>
              <a:defRPr sz="10998" b="1"/>
            </a:lvl1pPr>
            <a:lvl2pPr marL="2097671" indent="0">
              <a:buNone/>
              <a:defRPr sz="9198" b="1"/>
            </a:lvl2pPr>
            <a:lvl3pPr marL="4195343" indent="0">
              <a:buNone/>
              <a:defRPr sz="8298" b="1"/>
            </a:lvl3pPr>
            <a:lvl4pPr marL="6293013" indent="0">
              <a:buNone/>
              <a:defRPr sz="7299" b="1"/>
            </a:lvl4pPr>
            <a:lvl5pPr marL="8390685" indent="0">
              <a:buNone/>
              <a:defRPr sz="7299" b="1"/>
            </a:lvl5pPr>
            <a:lvl6pPr marL="10488356" indent="0">
              <a:buNone/>
              <a:defRPr sz="7299" b="1"/>
            </a:lvl6pPr>
            <a:lvl7pPr marL="12586027" indent="0">
              <a:buNone/>
              <a:defRPr sz="7299" b="1"/>
            </a:lvl7pPr>
            <a:lvl8pPr marL="14683699" indent="0">
              <a:buNone/>
              <a:defRPr sz="7299" b="1"/>
            </a:lvl8pPr>
            <a:lvl9pPr marL="16781369" indent="0">
              <a:buNone/>
              <a:defRPr sz="7299" b="1"/>
            </a:lvl9pPr>
          </a:lstStyle>
          <a:p>
            <a:pPr lvl="0"/>
            <a:r>
              <a:rPr lang="en-GB"/>
              <a:t>Click to edit Master text styles</a:t>
            </a:r>
          </a:p>
        </p:txBody>
      </p:sp>
      <p:sp>
        <p:nvSpPr>
          <p:cNvPr id="4" name="Inhaltsplatzhalter 3"/>
          <p:cNvSpPr>
            <a:spLocks noGrp="1"/>
          </p:cNvSpPr>
          <p:nvPr>
            <p:ph sz="half" idx="2"/>
          </p:nvPr>
        </p:nvSpPr>
        <p:spPr>
          <a:xfrm>
            <a:off x="1513523" y="13574845"/>
            <a:ext cx="13374706" cy="24662623"/>
          </a:xfrm>
        </p:spPr>
        <p:txBody>
          <a:bodyPr/>
          <a:lstStyle>
            <a:lvl1pPr>
              <a:defRPr sz="10998"/>
            </a:lvl1pPr>
            <a:lvl2pPr>
              <a:defRPr sz="9198"/>
            </a:lvl2pPr>
            <a:lvl3pPr>
              <a:defRPr sz="8298"/>
            </a:lvl3pPr>
            <a:lvl4pPr>
              <a:defRPr sz="7299"/>
            </a:lvl4pPr>
            <a:lvl5pPr>
              <a:defRPr sz="7299"/>
            </a:lvl5pPr>
            <a:lvl6pPr>
              <a:defRPr sz="7299"/>
            </a:lvl6pPr>
            <a:lvl7pPr>
              <a:defRPr sz="7299"/>
            </a:lvl7pPr>
            <a:lvl8pPr>
              <a:defRPr sz="7299"/>
            </a:lvl8pPr>
            <a:lvl9pPr>
              <a:defRPr sz="7299"/>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de-DE"/>
          </a:p>
        </p:txBody>
      </p:sp>
      <p:sp>
        <p:nvSpPr>
          <p:cNvPr id="5" name="Textplatzhalter 4"/>
          <p:cNvSpPr>
            <a:spLocks noGrp="1"/>
          </p:cNvSpPr>
          <p:nvPr>
            <p:ph type="body" sz="quarter" idx="3"/>
          </p:nvPr>
        </p:nvSpPr>
        <p:spPr>
          <a:xfrm>
            <a:off x="15376970" y="9581664"/>
            <a:ext cx="13379959" cy="3993181"/>
          </a:xfrm>
        </p:spPr>
        <p:txBody>
          <a:bodyPr anchor="b"/>
          <a:lstStyle>
            <a:lvl1pPr marL="0" indent="0">
              <a:buNone/>
              <a:defRPr sz="10998" b="1"/>
            </a:lvl1pPr>
            <a:lvl2pPr marL="2097671" indent="0">
              <a:buNone/>
              <a:defRPr sz="9198" b="1"/>
            </a:lvl2pPr>
            <a:lvl3pPr marL="4195343" indent="0">
              <a:buNone/>
              <a:defRPr sz="8298" b="1"/>
            </a:lvl3pPr>
            <a:lvl4pPr marL="6293013" indent="0">
              <a:buNone/>
              <a:defRPr sz="7299" b="1"/>
            </a:lvl4pPr>
            <a:lvl5pPr marL="8390685" indent="0">
              <a:buNone/>
              <a:defRPr sz="7299" b="1"/>
            </a:lvl5pPr>
            <a:lvl6pPr marL="10488356" indent="0">
              <a:buNone/>
              <a:defRPr sz="7299" b="1"/>
            </a:lvl6pPr>
            <a:lvl7pPr marL="12586027" indent="0">
              <a:buNone/>
              <a:defRPr sz="7299" b="1"/>
            </a:lvl7pPr>
            <a:lvl8pPr marL="14683699" indent="0">
              <a:buNone/>
              <a:defRPr sz="7299" b="1"/>
            </a:lvl8pPr>
            <a:lvl9pPr marL="16781369" indent="0">
              <a:buNone/>
              <a:defRPr sz="7299" b="1"/>
            </a:lvl9pPr>
          </a:lstStyle>
          <a:p>
            <a:pPr lvl="0"/>
            <a:r>
              <a:rPr lang="en-GB"/>
              <a:t>Click to edit Master text styles</a:t>
            </a:r>
          </a:p>
        </p:txBody>
      </p:sp>
      <p:sp>
        <p:nvSpPr>
          <p:cNvPr id="6" name="Inhaltsplatzhalter 5"/>
          <p:cNvSpPr>
            <a:spLocks noGrp="1"/>
          </p:cNvSpPr>
          <p:nvPr>
            <p:ph sz="quarter" idx="4"/>
          </p:nvPr>
        </p:nvSpPr>
        <p:spPr>
          <a:xfrm>
            <a:off x="15376970" y="13574845"/>
            <a:ext cx="13379959" cy="24662623"/>
          </a:xfrm>
        </p:spPr>
        <p:txBody>
          <a:bodyPr/>
          <a:lstStyle>
            <a:lvl1pPr>
              <a:defRPr sz="10998"/>
            </a:lvl1pPr>
            <a:lvl2pPr>
              <a:defRPr sz="9198"/>
            </a:lvl2pPr>
            <a:lvl3pPr>
              <a:defRPr sz="8298"/>
            </a:lvl3pPr>
            <a:lvl4pPr>
              <a:defRPr sz="7299"/>
            </a:lvl4pPr>
            <a:lvl5pPr>
              <a:defRPr sz="7299"/>
            </a:lvl5pPr>
            <a:lvl6pPr>
              <a:defRPr sz="7299"/>
            </a:lvl6pPr>
            <a:lvl7pPr>
              <a:defRPr sz="7299"/>
            </a:lvl7pPr>
            <a:lvl8pPr>
              <a:defRPr sz="7299"/>
            </a:lvl8pPr>
            <a:lvl9pPr>
              <a:defRPr sz="7299"/>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de-DE"/>
          </a:p>
        </p:txBody>
      </p:sp>
      <p:sp>
        <p:nvSpPr>
          <p:cNvPr id="7" name="Datumsplatzhalter 3"/>
          <p:cNvSpPr>
            <a:spLocks noGrp="1"/>
          </p:cNvSpPr>
          <p:nvPr>
            <p:ph type="dt" sz="half" idx="10"/>
          </p:nvPr>
        </p:nvSpPr>
        <p:spPr/>
        <p:txBody>
          <a:bodyPr/>
          <a:lstStyle>
            <a:lvl1pPr>
              <a:defRPr/>
            </a:lvl1pPr>
          </a:lstStyle>
          <a:p>
            <a:pPr>
              <a:defRPr/>
            </a:pPr>
            <a:fld id="{8515EA43-0443-1948-AAC1-207F38FACE98}" type="datetimeFigureOut">
              <a:rPr lang="de-DE"/>
              <a:pPr>
                <a:defRPr/>
              </a:pPr>
              <a:t>25.02.2026</a:t>
            </a:fld>
            <a:endParaRPr lang="de-DE"/>
          </a:p>
        </p:txBody>
      </p:sp>
      <p:sp>
        <p:nvSpPr>
          <p:cNvPr id="8" name="Fußzeilenplatzhalter 4"/>
          <p:cNvSpPr>
            <a:spLocks noGrp="1"/>
          </p:cNvSpPr>
          <p:nvPr>
            <p:ph type="ftr" sz="quarter" idx="11"/>
          </p:nvPr>
        </p:nvSpPr>
        <p:spPr/>
        <p:txBody>
          <a:bodyPr/>
          <a:lstStyle>
            <a:lvl1pPr>
              <a:defRPr/>
            </a:lvl1pPr>
          </a:lstStyle>
          <a:p>
            <a:pPr>
              <a:defRPr/>
            </a:pPr>
            <a:endParaRPr lang="de-DE"/>
          </a:p>
        </p:txBody>
      </p:sp>
      <p:sp>
        <p:nvSpPr>
          <p:cNvPr id="9" name="Foliennummernplatzhalter 5"/>
          <p:cNvSpPr>
            <a:spLocks noGrp="1"/>
          </p:cNvSpPr>
          <p:nvPr>
            <p:ph type="sldNum" sz="quarter" idx="12"/>
          </p:nvPr>
        </p:nvSpPr>
        <p:spPr/>
        <p:txBody>
          <a:bodyPr/>
          <a:lstStyle>
            <a:lvl1pPr>
              <a:defRPr/>
            </a:lvl1pPr>
          </a:lstStyle>
          <a:p>
            <a:pPr>
              <a:defRPr/>
            </a:pPr>
            <a:fld id="{3EE2080E-F405-2041-A3D2-56FAF88DE9ED}" type="slidenum">
              <a:rPr lang="de-DE"/>
              <a:pPr>
                <a:defRPr/>
              </a:pPr>
              <a:t>‹Nr.›</a:t>
            </a:fld>
            <a:endParaRPr lang="de-DE"/>
          </a:p>
        </p:txBody>
      </p:sp>
    </p:spTree>
    <p:extLst>
      <p:ext uri="{BB962C8B-B14F-4D97-AF65-F5344CB8AC3E}">
        <p14:creationId xmlns:p14="http://schemas.microsoft.com/office/powerpoint/2010/main" val="22477736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GB"/>
              <a:t>Click to edit Master title style</a:t>
            </a:r>
            <a:endParaRPr lang="de-DE"/>
          </a:p>
        </p:txBody>
      </p:sp>
      <p:sp>
        <p:nvSpPr>
          <p:cNvPr id="3" name="Datumsplatzhalter 3"/>
          <p:cNvSpPr>
            <a:spLocks noGrp="1"/>
          </p:cNvSpPr>
          <p:nvPr>
            <p:ph type="dt" sz="half" idx="10"/>
          </p:nvPr>
        </p:nvSpPr>
        <p:spPr/>
        <p:txBody>
          <a:bodyPr/>
          <a:lstStyle>
            <a:lvl1pPr>
              <a:defRPr/>
            </a:lvl1pPr>
          </a:lstStyle>
          <a:p>
            <a:pPr>
              <a:defRPr/>
            </a:pPr>
            <a:fld id="{F5D5CF7F-705B-1942-A52C-32D8565DA36D}" type="datetimeFigureOut">
              <a:rPr lang="de-DE"/>
              <a:pPr>
                <a:defRPr/>
              </a:pPr>
              <a:t>25.02.2026</a:t>
            </a:fld>
            <a:endParaRPr lang="de-DE"/>
          </a:p>
        </p:txBody>
      </p:sp>
      <p:sp>
        <p:nvSpPr>
          <p:cNvPr id="4" name="Fußzeilenplatzhalter 4"/>
          <p:cNvSpPr>
            <a:spLocks noGrp="1"/>
          </p:cNvSpPr>
          <p:nvPr>
            <p:ph type="ftr" sz="quarter" idx="11"/>
          </p:nvPr>
        </p:nvSpPr>
        <p:spPr/>
        <p:txBody>
          <a:bodyPr/>
          <a:lstStyle>
            <a:lvl1pPr>
              <a:defRPr/>
            </a:lvl1pPr>
          </a:lstStyle>
          <a:p>
            <a:pPr>
              <a:defRPr/>
            </a:pPr>
            <a:endParaRPr lang="de-DE"/>
          </a:p>
        </p:txBody>
      </p:sp>
      <p:sp>
        <p:nvSpPr>
          <p:cNvPr id="5" name="Foliennummernplatzhalter 5"/>
          <p:cNvSpPr>
            <a:spLocks noGrp="1"/>
          </p:cNvSpPr>
          <p:nvPr>
            <p:ph type="sldNum" sz="quarter" idx="12"/>
          </p:nvPr>
        </p:nvSpPr>
        <p:spPr/>
        <p:txBody>
          <a:bodyPr/>
          <a:lstStyle>
            <a:lvl1pPr>
              <a:defRPr/>
            </a:lvl1pPr>
          </a:lstStyle>
          <a:p>
            <a:pPr>
              <a:defRPr/>
            </a:pPr>
            <a:fld id="{F8FFFA03-3D44-C14C-A4BB-D79745066F22}" type="slidenum">
              <a:rPr lang="de-DE"/>
              <a:pPr>
                <a:defRPr/>
              </a:pPr>
              <a:t>‹Nr.›</a:t>
            </a:fld>
            <a:endParaRPr lang="de-DE"/>
          </a:p>
        </p:txBody>
      </p:sp>
    </p:spTree>
    <p:extLst>
      <p:ext uri="{BB962C8B-B14F-4D97-AF65-F5344CB8AC3E}">
        <p14:creationId xmlns:p14="http://schemas.microsoft.com/office/powerpoint/2010/main" val="129420726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3"/>
          <p:cNvSpPr>
            <a:spLocks noGrp="1"/>
          </p:cNvSpPr>
          <p:nvPr>
            <p:ph type="dt" sz="half" idx="10"/>
          </p:nvPr>
        </p:nvSpPr>
        <p:spPr/>
        <p:txBody>
          <a:bodyPr/>
          <a:lstStyle>
            <a:lvl1pPr>
              <a:defRPr/>
            </a:lvl1pPr>
          </a:lstStyle>
          <a:p>
            <a:pPr>
              <a:defRPr/>
            </a:pPr>
            <a:fld id="{D1520F72-271A-5940-8AAA-4D6E7A332510}" type="datetimeFigureOut">
              <a:rPr lang="de-DE"/>
              <a:pPr>
                <a:defRPr/>
              </a:pPr>
              <a:t>25.02.2026</a:t>
            </a:fld>
            <a:endParaRPr lang="de-DE"/>
          </a:p>
        </p:txBody>
      </p:sp>
      <p:sp>
        <p:nvSpPr>
          <p:cNvPr id="3" name="Fußzeilenplatzhalter 4"/>
          <p:cNvSpPr>
            <a:spLocks noGrp="1"/>
          </p:cNvSpPr>
          <p:nvPr>
            <p:ph type="ftr" sz="quarter" idx="11"/>
          </p:nvPr>
        </p:nvSpPr>
        <p:spPr/>
        <p:txBody>
          <a:bodyPr/>
          <a:lstStyle>
            <a:lvl1pPr>
              <a:defRPr/>
            </a:lvl1pPr>
          </a:lstStyle>
          <a:p>
            <a:pPr>
              <a:defRPr/>
            </a:pPr>
            <a:endParaRPr lang="de-DE"/>
          </a:p>
        </p:txBody>
      </p:sp>
      <p:sp>
        <p:nvSpPr>
          <p:cNvPr id="4" name="Foliennummernplatzhalter 5"/>
          <p:cNvSpPr>
            <a:spLocks noGrp="1"/>
          </p:cNvSpPr>
          <p:nvPr>
            <p:ph type="sldNum" sz="quarter" idx="12"/>
          </p:nvPr>
        </p:nvSpPr>
        <p:spPr/>
        <p:txBody>
          <a:bodyPr/>
          <a:lstStyle>
            <a:lvl1pPr>
              <a:defRPr/>
            </a:lvl1pPr>
          </a:lstStyle>
          <a:p>
            <a:pPr>
              <a:defRPr/>
            </a:pPr>
            <a:fld id="{69249B9E-D5A7-2041-8C1F-33F361D765B7}" type="slidenum">
              <a:rPr lang="de-DE"/>
              <a:pPr>
                <a:defRPr/>
              </a:pPr>
              <a:t>‹Nr.›</a:t>
            </a:fld>
            <a:endParaRPr lang="de-DE"/>
          </a:p>
        </p:txBody>
      </p:sp>
    </p:spTree>
    <p:extLst>
      <p:ext uri="{BB962C8B-B14F-4D97-AF65-F5344CB8AC3E}">
        <p14:creationId xmlns:p14="http://schemas.microsoft.com/office/powerpoint/2010/main" val="24695361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Beschriftung">
    <p:spTree>
      <p:nvGrpSpPr>
        <p:cNvPr id="1" name=""/>
        <p:cNvGrpSpPr/>
        <p:nvPr/>
      </p:nvGrpSpPr>
      <p:grpSpPr>
        <a:xfrm>
          <a:off x="0" y="0"/>
          <a:ext cx="0" cy="0"/>
          <a:chOff x="0" y="0"/>
          <a:chExt cx="0" cy="0"/>
        </a:xfrm>
      </p:grpSpPr>
      <p:sp>
        <p:nvSpPr>
          <p:cNvPr id="2" name="Titel 1"/>
          <p:cNvSpPr>
            <a:spLocks noGrp="1"/>
          </p:cNvSpPr>
          <p:nvPr>
            <p:ph type="title"/>
          </p:nvPr>
        </p:nvSpPr>
        <p:spPr>
          <a:xfrm>
            <a:off x="1513524" y="1704288"/>
            <a:ext cx="9958770" cy="7253129"/>
          </a:xfrm>
        </p:spPr>
        <p:txBody>
          <a:bodyPr anchor="b"/>
          <a:lstStyle>
            <a:lvl1pPr algn="l">
              <a:defRPr sz="9198" b="1"/>
            </a:lvl1pPr>
          </a:lstStyle>
          <a:p>
            <a:r>
              <a:rPr lang="en-GB"/>
              <a:t>Click to edit Master title style</a:t>
            </a:r>
            <a:endParaRPr lang="de-DE"/>
          </a:p>
        </p:txBody>
      </p:sp>
      <p:sp>
        <p:nvSpPr>
          <p:cNvPr id="3" name="Inhaltsplatzhalter 2"/>
          <p:cNvSpPr>
            <a:spLocks noGrp="1"/>
          </p:cNvSpPr>
          <p:nvPr>
            <p:ph idx="1"/>
          </p:nvPr>
        </p:nvSpPr>
        <p:spPr>
          <a:xfrm>
            <a:off x="11834906" y="1704291"/>
            <a:ext cx="16922022" cy="36533180"/>
          </a:xfrm>
        </p:spPr>
        <p:txBody>
          <a:bodyPr/>
          <a:lstStyle>
            <a:lvl1pPr>
              <a:defRPr sz="14697"/>
            </a:lvl1pPr>
            <a:lvl2pPr>
              <a:defRPr sz="12797"/>
            </a:lvl2pPr>
            <a:lvl3pPr>
              <a:defRPr sz="10998"/>
            </a:lvl3pPr>
            <a:lvl4pPr>
              <a:defRPr sz="9198"/>
            </a:lvl4pPr>
            <a:lvl5pPr>
              <a:defRPr sz="9198"/>
            </a:lvl5pPr>
            <a:lvl6pPr>
              <a:defRPr sz="9198"/>
            </a:lvl6pPr>
            <a:lvl7pPr>
              <a:defRPr sz="9198"/>
            </a:lvl7pPr>
            <a:lvl8pPr>
              <a:defRPr sz="9198"/>
            </a:lvl8pPr>
            <a:lvl9pPr>
              <a:defRPr sz="9198"/>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de-DE"/>
          </a:p>
        </p:txBody>
      </p:sp>
      <p:sp>
        <p:nvSpPr>
          <p:cNvPr id="4" name="Textplatzhalter 3"/>
          <p:cNvSpPr>
            <a:spLocks noGrp="1"/>
          </p:cNvSpPr>
          <p:nvPr>
            <p:ph type="body" sz="half" idx="2"/>
          </p:nvPr>
        </p:nvSpPr>
        <p:spPr>
          <a:xfrm>
            <a:off x="1513524" y="8957419"/>
            <a:ext cx="9958770" cy="29280052"/>
          </a:xfrm>
        </p:spPr>
        <p:txBody>
          <a:bodyPr/>
          <a:lstStyle>
            <a:lvl1pPr marL="0" indent="0">
              <a:buNone/>
              <a:defRPr sz="6399"/>
            </a:lvl1pPr>
            <a:lvl2pPr marL="2097671" indent="0">
              <a:buNone/>
              <a:defRPr sz="5499"/>
            </a:lvl2pPr>
            <a:lvl3pPr marL="4195343" indent="0">
              <a:buNone/>
              <a:defRPr sz="4599"/>
            </a:lvl3pPr>
            <a:lvl4pPr marL="6293013" indent="0">
              <a:buNone/>
              <a:defRPr sz="4099"/>
            </a:lvl4pPr>
            <a:lvl5pPr marL="8390685" indent="0">
              <a:buNone/>
              <a:defRPr sz="4099"/>
            </a:lvl5pPr>
            <a:lvl6pPr marL="10488356" indent="0">
              <a:buNone/>
              <a:defRPr sz="4099"/>
            </a:lvl6pPr>
            <a:lvl7pPr marL="12586027" indent="0">
              <a:buNone/>
              <a:defRPr sz="4099"/>
            </a:lvl7pPr>
            <a:lvl8pPr marL="14683699" indent="0">
              <a:buNone/>
              <a:defRPr sz="4099"/>
            </a:lvl8pPr>
            <a:lvl9pPr marL="16781369" indent="0">
              <a:buNone/>
              <a:defRPr sz="4099"/>
            </a:lvl9pPr>
          </a:lstStyle>
          <a:p>
            <a:pPr lvl="0"/>
            <a:r>
              <a:rPr lang="en-GB"/>
              <a:t>Click to edit Master text styles</a:t>
            </a:r>
          </a:p>
        </p:txBody>
      </p:sp>
      <p:sp>
        <p:nvSpPr>
          <p:cNvPr id="5" name="Datumsplatzhalter 3"/>
          <p:cNvSpPr>
            <a:spLocks noGrp="1"/>
          </p:cNvSpPr>
          <p:nvPr>
            <p:ph type="dt" sz="half" idx="10"/>
          </p:nvPr>
        </p:nvSpPr>
        <p:spPr/>
        <p:txBody>
          <a:bodyPr/>
          <a:lstStyle>
            <a:lvl1pPr>
              <a:defRPr/>
            </a:lvl1pPr>
          </a:lstStyle>
          <a:p>
            <a:pPr>
              <a:defRPr/>
            </a:pPr>
            <a:fld id="{E08D790A-96E5-E242-B62E-5DD7AB484AC0}" type="datetimeFigureOut">
              <a:rPr lang="de-DE"/>
              <a:pPr>
                <a:defRPr/>
              </a:pPr>
              <a:t>25.02.2026</a:t>
            </a:fld>
            <a:endParaRPr lang="de-DE"/>
          </a:p>
        </p:txBody>
      </p:sp>
      <p:sp>
        <p:nvSpPr>
          <p:cNvPr id="6" name="Fußzeilenplatzhalter 4"/>
          <p:cNvSpPr>
            <a:spLocks noGrp="1"/>
          </p:cNvSpPr>
          <p:nvPr>
            <p:ph type="ftr" sz="quarter" idx="11"/>
          </p:nvPr>
        </p:nvSpPr>
        <p:spPr/>
        <p:txBody>
          <a:bodyPr/>
          <a:lstStyle>
            <a:lvl1pPr>
              <a:defRPr/>
            </a:lvl1pPr>
          </a:lstStyle>
          <a:p>
            <a:pPr>
              <a:defRPr/>
            </a:pPr>
            <a:endParaRPr lang="de-DE"/>
          </a:p>
        </p:txBody>
      </p:sp>
      <p:sp>
        <p:nvSpPr>
          <p:cNvPr id="7" name="Foliennummernplatzhalter 5"/>
          <p:cNvSpPr>
            <a:spLocks noGrp="1"/>
          </p:cNvSpPr>
          <p:nvPr>
            <p:ph type="sldNum" sz="quarter" idx="12"/>
          </p:nvPr>
        </p:nvSpPr>
        <p:spPr/>
        <p:txBody>
          <a:bodyPr/>
          <a:lstStyle>
            <a:lvl1pPr>
              <a:defRPr/>
            </a:lvl1pPr>
          </a:lstStyle>
          <a:p>
            <a:pPr>
              <a:defRPr/>
            </a:pPr>
            <a:fld id="{1C061182-2F3A-F747-843A-29E1E77BD3A4}" type="slidenum">
              <a:rPr lang="de-DE"/>
              <a:pPr>
                <a:defRPr/>
              </a:pPr>
              <a:t>‹Nr.›</a:t>
            </a:fld>
            <a:endParaRPr lang="de-DE"/>
          </a:p>
        </p:txBody>
      </p:sp>
    </p:spTree>
    <p:extLst>
      <p:ext uri="{BB962C8B-B14F-4D97-AF65-F5344CB8AC3E}">
        <p14:creationId xmlns:p14="http://schemas.microsoft.com/office/powerpoint/2010/main" val="17155556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Beschriftung">
    <p:spTree>
      <p:nvGrpSpPr>
        <p:cNvPr id="1" name=""/>
        <p:cNvGrpSpPr/>
        <p:nvPr/>
      </p:nvGrpSpPr>
      <p:grpSpPr>
        <a:xfrm>
          <a:off x="0" y="0"/>
          <a:ext cx="0" cy="0"/>
          <a:chOff x="0" y="0"/>
          <a:chExt cx="0" cy="0"/>
        </a:xfrm>
      </p:grpSpPr>
      <p:sp>
        <p:nvSpPr>
          <p:cNvPr id="2" name="Titel 1"/>
          <p:cNvSpPr>
            <a:spLocks noGrp="1"/>
          </p:cNvSpPr>
          <p:nvPr>
            <p:ph type="title"/>
          </p:nvPr>
        </p:nvSpPr>
        <p:spPr>
          <a:xfrm>
            <a:off x="5933221" y="29963746"/>
            <a:ext cx="18162270" cy="3537389"/>
          </a:xfrm>
        </p:spPr>
        <p:txBody>
          <a:bodyPr anchor="b"/>
          <a:lstStyle>
            <a:lvl1pPr algn="l">
              <a:defRPr sz="9198" b="1"/>
            </a:lvl1pPr>
          </a:lstStyle>
          <a:p>
            <a:r>
              <a:rPr lang="en-GB"/>
              <a:t>Click to edit Master title style</a:t>
            </a:r>
            <a:endParaRPr lang="de-DE"/>
          </a:p>
        </p:txBody>
      </p:sp>
      <p:sp>
        <p:nvSpPr>
          <p:cNvPr id="3" name="Bildplatzhalter 2"/>
          <p:cNvSpPr>
            <a:spLocks noGrp="1"/>
          </p:cNvSpPr>
          <p:nvPr>
            <p:ph type="pic" idx="1"/>
          </p:nvPr>
        </p:nvSpPr>
        <p:spPr>
          <a:xfrm>
            <a:off x="5933221" y="3824738"/>
            <a:ext cx="18162270" cy="25683210"/>
          </a:xfrm>
        </p:spPr>
        <p:txBody>
          <a:bodyPr rtlCol="0">
            <a:normAutofit/>
          </a:bodyPr>
          <a:lstStyle>
            <a:lvl1pPr marL="0" indent="0">
              <a:buNone/>
              <a:defRPr sz="14697"/>
            </a:lvl1pPr>
            <a:lvl2pPr marL="2097671" indent="0">
              <a:buNone/>
              <a:defRPr sz="12797"/>
            </a:lvl2pPr>
            <a:lvl3pPr marL="4195343" indent="0">
              <a:buNone/>
              <a:defRPr sz="10998"/>
            </a:lvl3pPr>
            <a:lvl4pPr marL="6293013" indent="0">
              <a:buNone/>
              <a:defRPr sz="9198"/>
            </a:lvl4pPr>
            <a:lvl5pPr marL="8390685" indent="0">
              <a:buNone/>
              <a:defRPr sz="9198"/>
            </a:lvl5pPr>
            <a:lvl6pPr marL="10488356" indent="0">
              <a:buNone/>
              <a:defRPr sz="9198"/>
            </a:lvl6pPr>
            <a:lvl7pPr marL="12586027" indent="0">
              <a:buNone/>
              <a:defRPr sz="9198"/>
            </a:lvl7pPr>
            <a:lvl8pPr marL="14683699" indent="0">
              <a:buNone/>
              <a:defRPr sz="9198"/>
            </a:lvl8pPr>
            <a:lvl9pPr marL="16781369" indent="0">
              <a:buNone/>
              <a:defRPr sz="9198"/>
            </a:lvl9pPr>
          </a:lstStyle>
          <a:p>
            <a:pPr lvl="0"/>
            <a:r>
              <a:rPr lang="en-GB" noProof="0"/>
              <a:t>Click icon to add picture</a:t>
            </a:r>
            <a:endParaRPr lang="de-DE" noProof="0"/>
          </a:p>
        </p:txBody>
      </p:sp>
      <p:sp>
        <p:nvSpPr>
          <p:cNvPr id="4" name="Textplatzhalter 3"/>
          <p:cNvSpPr>
            <a:spLocks noGrp="1"/>
          </p:cNvSpPr>
          <p:nvPr>
            <p:ph type="body" sz="half" idx="2"/>
          </p:nvPr>
        </p:nvSpPr>
        <p:spPr>
          <a:xfrm>
            <a:off x="5933221" y="33501135"/>
            <a:ext cx="18162270" cy="5023681"/>
          </a:xfrm>
        </p:spPr>
        <p:txBody>
          <a:bodyPr/>
          <a:lstStyle>
            <a:lvl1pPr marL="0" indent="0">
              <a:buNone/>
              <a:defRPr sz="6399"/>
            </a:lvl1pPr>
            <a:lvl2pPr marL="2097671" indent="0">
              <a:buNone/>
              <a:defRPr sz="5499"/>
            </a:lvl2pPr>
            <a:lvl3pPr marL="4195343" indent="0">
              <a:buNone/>
              <a:defRPr sz="4599"/>
            </a:lvl3pPr>
            <a:lvl4pPr marL="6293013" indent="0">
              <a:buNone/>
              <a:defRPr sz="4099"/>
            </a:lvl4pPr>
            <a:lvl5pPr marL="8390685" indent="0">
              <a:buNone/>
              <a:defRPr sz="4099"/>
            </a:lvl5pPr>
            <a:lvl6pPr marL="10488356" indent="0">
              <a:buNone/>
              <a:defRPr sz="4099"/>
            </a:lvl6pPr>
            <a:lvl7pPr marL="12586027" indent="0">
              <a:buNone/>
              <a:defRPr sz="4099"/>
            </a:lvl7pPr>
            <a:lvl8pPr marL="14683699" indent="0">
              <a:buNone/>
              <a:defRPr sz="4099"/>
            </a:lvl8pPr>
            <a:lvl9pPr marL="16781369" indent="0">
              <a:buNone/>
              <a:defRPr sz="4099"/>
            </a:lvl9pPr>
          </a:lstStyle>
          <a:p>
            <a:pPr lvl="0"/>
            <a:r>
              <a:rPr lang="en-GB"/>
              <a:t>Click to edit Master text styles</a:t>
            </a:r>
          </a:p>
        </p:txBody>
      </p:sp>
      <p:sp>
        <p:nvSpPr>
          <p:cNvPr id="5" name="Datumsplatzhalter 3"/>
          <p:cNvSpPr>
            <a:spLocks noGrp="1"/>
          </p:cNvSpPr>
          <p:nvPr>
            <p:ph type="dt" sz="half" idx="10"/>
          </p:nvPr>
        </p:nvSpPr>
        <p:spPr/>
        <p:txBody>
          <a:bodyPr/>
          <a:lstStyle>
            <a:lvl1pPr>
              <a:defRPr/>
            </a:lvl1pPr>
          </a:lstStyle>
          <a:p>
            <a:pPr>
              <a:defRPr/>
            </a:pPr>
            <a:fld id="{4941EC6E-45E2-9845-8890-D81BA515429D}" type="datetimeFigureOut">
              <a:rPr lang="de-DE"/>
              <a:pPr>
                <a:defRPr/>
              </a:pPr>
              <a:t>25.02.2026</a:t>
            </a:fld>
            <a:endParaRPr lang="de-DE"/>
          </a:p>
        </p:txBody>
      </p:sp>
      <p:sp>
        <p:nvSpPr>
          <p:cNvPr id="6" name="Fußzeilenplatzhalter 4"/>
          <p:cNvSpPr>
            <a:spLocks noGrp="1"/>
          </p:cNvSpPr>
          <p:nvPr>
            <p:ph type="ftr" sz="quarter" idx="11"/>
          </p:nvPr>
        </p:nvSpPr>
        <p:spPr/>
        <p:txBody>
          <a:bodyPr/>
          <a:lstStyle>
            <a:lvl1pPr>
              <a:defRPr/>
            </a:lvl1pPr>
          </a:lstStyle>
          <a:p>
            <a:pPr>
              <a:defRPr/>
            </a:pPr>
            <a:endParaRPr lang="de-DE"/>
          </a:p>
        </p:txBody>
      </p:sp>
      <p:sp>
        <p:nvSpPr>
          <p:cNvPr id="7" name="Foliennummernplatzhalter 5"/>
          <p:cNvSpPr>
            <a:spLocks noGrp="1"/>
          </p:cNvSpPr>
          <p:nvPr>
            <p:ph type="sldNum" sz="quarter" idx="12"/>
          </p:nvPr>
        </p:nvSpPr>
        <p:spPr/>
        <p:txBody>
          <a:bodyPr/>
          <a:lstStyle>
            <a:lvl1pPr>
              <a:defRPr/>
            </a:lvl1pPr>
          </a:lstStyle>
          <a:p>
            <a:pPr>
              <a:defRPr/>
            </a:pPr>
            <a:fld id="{2A6CF14D-6857-554B-ADE6-59D3303E5C92}" type="slidenum">
              <a:rPr lang="de-DE"/>
              <a:pPr>
                <a:defRPr/>
              </a:pPr>
              <a:t>‹Nr.›</a:t>
            </a:fld>
            <a:endParaRPr lang="de-DE"/>
          </a:p>
        </p:txBody>
      </p:sp>
    </p:spTree>
    <p:extLst>
      <p:ext uri="{BB962C8B-B14F-4D97-AF65-F5344CB8AC3E}">
        <p14:creationId xmlns:p14="http://schemas.microsoft.com/office/powerpoint/2010/main" val="1520614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elplatzhalter 1"/>
          <p:cNvSpPr>
            <a:spLocks noGrp="1"/>
          </p:cNvSpPr>
          <p:nvPr>
            <p:ph type="title"/>
          </p:nvPr>
        </p:nvSpPr>
        <p:spPr bwMode="auto">
          <a:xfrm>
            <a:off x="1514237" y="1714246"/>
            <a:ext cx="27241977" cy="713475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419618" tIns="209809" rIns="419618" bIns="209809" numCol="1" anchor="ctr" anchorCtr="0" compatLnSpc="1">
            <a:prstTxWarp prst="textNoShape">
              <a:avLst/>
            </a:prstTxWarp>
          </a:bodyPr>
          <a:lstStyle/>
          <a:p>
            <a:pPr lvl="0"/>
            <a:r>
              <a:rPr lang="de-DE"/>
              <a:t>Mastertitelformat bearbeiten</a:t>
            </a:r>
          </a:p>
        </p:txBody>
      </p:sp>
      <p:sp>
        <p:nvSpPr>
          <p:cNvPr id="1027" name="Textplatzhalter 2"/>
          <p:cNvSpPr>
            <a:spLocks noGrp="1"/>
          </p:cNvSpPr>
          <p:nvPr>
            <p:ph type="body" idx="1"/>
          </p:nvPr>
        </p:nvSpPr>
        <p:spPr bwMode="auto">
          <a:xfrm>
            <a:off x="1514237" y="9988657"/>
            <a:ext cx="27241977" cy="28248546"/>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419618" tIns="209809" rIns="419618" bIns="209809" numCol="1" anchor="t" anchorCtr="0" compatLnSpc="1">
            <a:prstTxWarp prst="textNoShape">
              <a:avLst/>
            </a:prstTxWarp>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p:cNvSpPr>
            <a:spLocks noGrp="1"/>
          </p:cNvSpPr>
          <p:nvPr>
            <p:ph type="dt" sz="half" idx="2"/>
          </p:nvPr>
        </p:nvSpPr>
        <p:spPr>
          <a:xfrm>
            <a:off x="1514237" y="39673678"/>
            <a:ext cx="7061677" cy="2279312"/>
          </a:xfrm>
          <a:prstGeom prst="rect">
            <a:avLst/>
          </a:prstGeom>
        </p:spPr>
        <p:txBody>
          <a:bodyPr vert="horz" lIns="419618" tIns="209809" rIns="419618" bIns="209809" rtlCol="0" anchor="ctr"/>
          <a:lstStyle>
            <a:lvl1pPr algn="l" defTabSz="2097671" fontAlgn="auto">
              <a:spcBef>
                <a:spcPts val="0"/>
              </a:spcBef>
              <a:spcAft>
                <a:spcPts val="0"/>
              </a:spcAft>
              <a:defRPr sz="5499" smtClean="0">
                <a:solidFill>
                  <a:schemeClr val="tx1">
                    <a:tint val="75000"/>
                  </a:schemeClr>
                </a:solidFill>
                <a:latin typeface="+mn-lt"/>
                <a:ea typeface="+mn-ea"/>
                <a:cs typeface="+mn-cs"/>
              </a:defRPr>
            </a:lvl1pPr>
          </a:lstStyle>
          <a:p>
            <a:pPr>
              <a:defRPr/>
            </a:pPr>
            <a:fld id="{016A8C97-5E2A-E745-A93F-E15DF5B7FA5B}" type="datetimeFigureOut">
              <a:rPr lang="de-DE"/>
              <a:pPr>
                <a:defRPr/>
              </a:pPr>
              <a:t>25.02.2026</a:t>
            </a:fld>
            <a:endParaRPr lang="de-DE"/>
          </a:p>
        </p:txBody>
      </p:sp>
      <p:sp>
        <p:nvSpPr>
          <p:cNvPr id="5" name="Fußzeilenplatzhalter 4"/>
          <p:cNvSpPr>
            <a:spLocks noGrp="1"/>
          </p:cNvSpPr>
          <p:nvPr>
            <p:ph type="ftr" sz="quarter" idx="3"/>
          </p:nvPr>
        </p:nvSpPr>
        <p:spPr>
          <a:xfrm>
            <a:off x="10342523" y="39673678"/>
            <a:ext cx="9585405" cy="2279312"/>
          </a:xfrm>
          <a:prstGeom prst="rect">
            <a:avLst/>
          </a:prstGeom>
        </p:spPr>
        <p:txBody>
          <a:bodyPr vert="horz" lIns="419618" tIns="209809" rIns="419618" bIns="209809" rtlCol="0" anchor="ctr"/>
          <a:lstStyle>
            <a:lvl1pPr algn="ctr" defTabSz="2097671" fontAlgn="auto">
              <a:spcBef>
                <a:spcPts val="0"/>
              </a:spcBef>
              <a:spcAft>
                <a:spcPts val="0"/>
              </a:spcAft>
              <a:defRPr sz="5499">
                <a:solidFill>
                  <a:schemeClr val="tx1">
                    <a:tint val="75000"/>
                  </a:schemeClr>
                </a:solidFill>
                <a:latin typeface="+mn-lt"/>
                <a:ea typeface="+mn-ea"/>
                <a:cs typeface="+mn-cs"/>
              </a:defRPr>
            </a:lvl1pPr>
          </a:lstStyle>
          <a:p>
            <a:pPr>
              <a:defRPr/>
            </a:pPr>
            <a:endParaRPr lang="de-DE"/>
          </a:p>
        </p:txBody>
      </p:sp>
      <p:sp>
        <p:nvSpPr>
          <p:cNvPr id="6" name="Foliennummernplatzhalter 5"/>
          <p:cNvSpPr>
            <a:spLocks noGrp="1"/>
          </p:cNvSpPr>
          <p:nvPr>
            <p:ph type="sldNum" sz="quarter" idx="4"/>
          </p:nvPr>
        </p:nvSpPr>
        <p:spPr>
          <a:xfrm>
            <a:off x="21694536" y="39673678"/>
            <a:ext cx="7061677" cy="2279312"/>
          </a:xfrm>
          <a:prstGeom prst="rect">
            <a:avLst/>
          </a:prstGeom>
        </p:spPr>
        <p:txBody>
          <a:bodyPr vert="horz" lIns="419618" tIns="209809" rIns="419618" bIns="209809" rtlCol="0" anchor="ctr"/>
          <a:lstStyle>
            <a:lvl1pPr algn="r" defTabSz="2097671" fontAlgn="auto">
              <a:spcBef>
                <a:spcPts val="0"/>
              </a:spcBef>
              <a:spcAft>
                <a:spcPts val="0"/>
              </a:spcAft>
              <a:defRPr sz="5499" smtClean="0">
                <a:solidFill>
                  <a:schemeClr val="tx1">
                    <a:tint val="75000"/>
                  </a:schemeClr>
                </a:solidFill>
                <a:latin typeface="+mn-lt"/>
                <a:ea typeface="+mn-ea"/>
                <a:cs typeface="+mn-cs"/>
              </a:defRPr>
            </a:lvl1pPr>
          </a:lstStyle>
          <a:p>
            <a:pPr>
              <a:defRPr/>
            </a:pPr>
            <a:fld id="{D7F38380-D482-1E45-9F79-809154EFC1EB}" type="slidenum">
              <a:rPr lang="de-DE"/>
              <a:pPr>
                <a:defRPr/>
              </a:pPr>
              <a:t>‹Nr.›</a:t>
            </a:fld>
            <a:endParaRPr lang="de-DE"/>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2097088" rtl="0" eaLnBrk="1" fontAlgn="base" hangingPunct="1">
        <a:spcBef>
          <a:spcPct val="0"/>
        </a:spcBef>
        <a:spcAft>
          <a:spcPct val="0"/>
        </a:spcAft>
        <a:defRPr sz="20200" kern="1200">
          <a:solidFill>
            <a:schemeClr val="tx1"/>
          </a:solidFill>
          <a:latin typeface="+mj-lt"/>
          <a:ea typeface="ヒラギノ角ゴ Pro W3" charset="0"/>
          <a:cs typeface="ヒラギノ角ゴ Pro W3" charset="0"/>
        </a:defRPr>
      </a:lvl1pPr>
      <a:lvl2pPr algn="ctr" defTabSz="2097088" rtl="0" eaLnBrk="1" fontAlgn="base" hangingPunct="1">
        <a:spcBef>
          <a:spcPct val="0"/>
        </a:spcBef>
        <a:spcAft>
          <a:spcPct val="0"/>
        </a:spcAft>
        <a:defRPr sz="20200">
          <a:solidFill>
            <a:schemeClr val="tx1"/>
          </a:solidFill>
          <a:latin typeface="Calibri" charset="0"/>
          <a:ea typeface="ヒラギノ角ゴ Pro W3" charset="0"/>
          <a:cs typeface="ヒラギノ角ゴ Pro W3" charset="0"/>
        </a:defRPr>
      </a:lvl2pPr>
      <a:lvl3pPr algn="ctr" defTabSz="2097088" rtl="0" eaLnBrk="1" fontAlgn="base" hangingPunct="1">
        <a:spcBef>
          <a:spcPct val="0"/>
        </a:spcBef>
        <a:spcAft>
          <a:spcPct val="0"/>
        </a:spcAft>
        <a:defRPr sz="20200">
          <a:solidFill>
            <a:schemeClr val="tx1"/>
          </a:solidFill>
          <a:latin typeface="Calibri" charset="0"/>
          <a:ea typeface="ヒラギノ角ゴ Pro W3" charset="0"/>
          <a:cs typeface="ヒラギノ角ゴ Pro W3" charset="0"/>
        </a:defRPr>
      </a:lvl3pPr>
      <a:lvl4pPr algn="ctr" defTabSz="2097088" rtl="0" eaLnBrk="1" fontAlgn="base" hangingPunct="1">
        <a:spcBef>
          <a:spcPct val="0"/>
        </a:spcBef>
        <a:spcAft>
          <a:spcPct val="0"/>
        </a:spcAft>
        <a:defRPr sz="20200">
          <a:solidFill>
            <a:schemeClr val="tx1"/>
          </a:solidFill>
          <a:latin typeface="Calibri" charset="0"/>
          <a:ea typeface="ヒラギノ角ゴ Pro W3" charset="0"/>
          <a:cs typeface="ヒラギノ角ゴ Pro W3" charset="0"/>
        </a:defRPr>
      </a:lvl4pPr>
      <a:lvl5pPr algn="ctr" defTabSz="2097088" rtl="0" eaLnBrk="1" fontAlgn="base" hangingPunct="1">
        <a:spcBef>
          <a:spcPct val="0"/>
        </a:spcBef>
        <a:spcAft>
          <a:spcPct val="0"/>
        </a:spcAft>
        <a:defRPr sz="20200">
          <a:solidFill>
            <a:schemeClr val="tx1"/>
          </a:solidFill>
          <a:latin typeface="Calibri" charset="0"/>
          <a:ea typeface="ヒラギノ角ゴ Pro W3" charset="0"/>
          <a:cs typeface="ヒラギノ角ゴ Pro W3" charset="0"/>
        </a:defRPr>
      </a:lvl5pPr>
      <a:lvl6pPr marL="457200" algn="ctr" defTabSz="2097088" rtl="0" eaLnBrk="1" fontAlgn="base" hangingPunct="1">
        <a:spcBef>
          <a:spcPct val="0"/>
        </a:spcBef>
        <a:spcAft>
          <a:spcPct val="0"/>
        </a:spcAft>
        <a:defRPr sz="20200">
          <a:solidFill>
            <a:schemeClr val="tx1"/>
          </a:solidFill>
          <a:latin typeface="Calibri" charset="0"/>
          <a:ea typeface="ヒラギノ角ゴ Pro W3" charset="0"/>
          <a:cs typeface="ヒラギノ角ゴ Pro W3" charset="0"/>
        </a:defRPr>
      </a:lvl6pPr>
      <a:lvl7pPr marL="914400" algn="ctr" defTabSz="2097088" rtl="0" eaLnBrk="1" fontAlgn="base" hangingPunct="1">
        <a:spcBef>
          <a:spcPct val="0"/>
        </a:spcBef>
        <a:spcAft>
          <a:spcPct val="0"/>
        </a:spcAft>
        <a:defRPr sz="20200">
          <a:solidFill>
            <a:schemeClr val="tx1"/>
          </a:solidFill>
          <a:latin typeface="Calibri" charset="0"/>
          <a:ea typeface="ヒラギノ角ゴ Pro W3" charset="0"/>
          <a:cs typeface="ヒラギノ角ゴ Pro W3" charset="0"/>
        </a:defRPr>
      </a:lvl7pPr>
      <a:lvl8pPr marL="1371600" algn="ctr" defTabSz="2097088" rtl="0" eaLnBrk="1" fontAlgn="base" hangingPunct="1">
        <a:spcBef>
          <a:spcPct val="0"/>
        </a:spcBef>
        <a:spcAft>
          <a:spcPct val="0"/>
        </a:spcAft>
        <a:defRPr sz="20200">
          <a:solidFill>
            <a:schemeClr val="tx1"/>
          </a:solidFill>
          <a:latin typeface="Calibri" charset="0"/>
          <a:ea typeface="ヒラギノ角ゴ Pro W3" charset="0"/>
          <a:cs typeface="ヒラギノ角ゴ Pro W3" charset="0"/>
        </a:defRPr>
      </a:lvl8pPr>
      <a:lvl9pPr marL="1828800" algn="ctr" defTabSz="2097088" rtl="0" eaLnBrk="1" fontAlgn="base" hangingPunct="1">
        <a:spcBef>
          <a:spcPct val="0"/>
        </a:spcBef>
        <a:spcAft>
          <a:spcPct val="0"/>
        </a:spcAft>
        <a:defRPr sz="20200">
          <a:solidFill>
            <a:schemeClr val="tx1"/>
          </a:solidFill>
          <a:latin typeface="Calibri" charset="0"/>
          <a:ea typeface="ヒラギノ角ゴ Pro W3" charset="0"/>
          <a:cs typeface="ヒラギノ角ゴ Pro W3" charset="0"/>
        </a:defRPr>
      </a:lvl9pPr>
    </p:titleStyle>
    <p:bodyStyle>
      <a:lvl1pPr marL="1573213" indent="-1573213" algn="l" defTabSz="2097088" rtl="0" eaLnBrk="1" fontAlgn="base" hangingPunct="1">
        <a:spcBef>
          <a:spcPct val="20000"/>
        </a:spcBef>
        <a:spcAft>
          <a:spcPct val="0"/>
        </a:spcAft>
        <a:buFont typeface="Arial" charset="0"/>
        <a:buChar char="•"/>
        <a:defRPr sz="14700" kern="1200">
          <a:solidFill>
            <a:schemeClr val="tx1"/>
          </a:solidFill>
          <a:latin typeface="+mn-lt"/>
          <a:ea typeface="ヒラギノ角ゴ Pro W3" charset="0"/>
          <a:cs typeface="ヒラギノ角ゴ Pro W3" charset="0"/>
        </a:defRPr>
      </a:lvl1pPr>
      <a:lvl2pPr marL="3408363" indent="-1311275" algn="l" defTabSz="2097088" rtl="0" eaLnBrk="1" fontAlgn="base" hangingPunct="1">
        <a:spcBef>
          <a:spcPct val="20000"/>
        </a:spcBef>
        <a:spcAft>
          <a:spcPct val="0"/>
        </a:spcAft>
        <a:buFont typeface="Arial" charset="0"/>
        <a:buChar char="–"/>
        <a:defRPr sz="12800" kern="1200">
          <a:solidFill>
            <a:schemeClr val="tx1"/>
          </a:solidFill>
          <a:latin typeface="+mn-lt"/>
          <a:ea typeface="ヒラギノ角ゴ Pro W3" charset="0"/>
          <a:cs typeface="ヒラギノ角ゴ Pro W3" charset="0"/>
        </a:defRPr>
      </a:lvl2pPr>
      <a:lvl3pPr marL="5245100" indent="-1047750" algn="l" defTabSz="2097088" rtl="0" eaLnBrk="1" fontAlgn="base" hangingPunct="1">
        <a:spcBef>
          <a:spcPct val="20000"/>
        </a:spcBef>
        <a:spcAft>
          <a:spcPct val="0"/>
        </a:spcAft>
        <a:buFont typeface="Arial" charset="0"/>
        <a:buChar char="•"/>
        <a:defRPr sz="11000" kern="1200">
          <a:solidFill>
            <a:schemeClr val="tx1"/>
          </a:solidFill>
          <a:latin typeface="+mn-lt"/>
          <a:ea typeface="ヒラギノ角ゴ Pro W3" charset="0"/>
          <a:cs typeface="ヒラギノ角ゴ Pro W3" charset="0"/>
        </a:defRPr>
      </a:lvl3pPr>
      <a:lvl4pPr marL="7342188" indent="-1047750" algn="l" defTabSz="2097088" rtl="0" eaLnBrk="1" fontAlgn="base" hangingPunct="1">
        <a:spcBef>
          <a:spcPct val="20000"/>
        </a:spcBef>
        <a:spcAft>
          <a:spcPct val="0"/>
        </a:spcAft>
        <a:buFont typeface="Arial" charset="0"/>
        <a:buChar char="–"/>
        <a:defRPr sz="9200" kern="1200">
          <a:solidFill>
            <a:schemeClr val="tx1"/>
          </a:solidFill>
          <a:latin typeface="+mn-lt"/>
          <a:ea typeface="ヒラギノ角ゴ Pro W3" charset="0"/>
          <a:cs typeface="ヒラギノ角ゴ Pro W3" charset="0"/>
        </a:defRPr>
      </a:lvl4pPr>
      <a:lvl5pPr marL="9440863" indent="-1047750" algn="l" defTabSz="2097088" rtl="0" eaLnBrk="1" fontAlgn="base" hangingPunct="1">
        <a:spcBef>
          <a:spcPct val="20000"/>
        </a:spcBef>
        <a:spcAft>
          <a:spcPct val="0"/>
        </a:spcAft>
        <a:buFont typeface="Arial" charset="0"/>
        <a:buChar char="»"/>
        <a:defRPr sz="9200" kern="1200">
          <a:solidFill>
            <a:schemeClr val="tx1"/>
          </a:solidFill>
          <a:latin typeface="+mn-lt"/>
          <a:ea typeface="ヒラギノ角ゴ Pro W3" charset="0"/>
          <a:cs typeface="ヒラギノ角ゴ Pro W3" charset="0"/>
        </a:defRPr>
      </a:lvl5pPr>
      <a:lvl6pPr marL="11539499" indent="-1049045" algn="l" defTabSz="2098091" rtl="0" eaLnBrk="1" latinLnBrk="0" hangingPunct="1">
        <a:spcBef>
          <a:spcPct val="20000"/>
        </a:spcBef>
        <a:buFont typeface="Arial"/>
        <a:buChar char="•"/>
        <a:defRPr sz="9200" kern="1200">
          <a:solidFill>
            <a:schemeClr val="tx1"/>
          </a:solidFill>
          <a:latin typeface="+mn-lt"/>
          <a:ea typeface="+mn-ea"/>
          <a:cs typeface="+mn-cs"/>
        </a:defRPr>
      </a:lvl6pPr>
      <a:lvl7pPr marL="13637590" indent="-1049045" algn="l" defTabSz="2098091" rtl="0" eaLnBrk="1" latinLnBrk="0" hangingPunct="1">
        <a:spcBef>
          <a:spcPct val="20000"/>
        </a:spcBef>
        <a:buFont typeface="Arial"/>
        <a:buChar char="•"/>
        <a:defRPr sz="9200" kern="1200">
          <a:solidFill>
            <a:schemeClr val="tx1"/>
          </a:solidFill>
          <a:latin typeface="+mn-lt"/>
          <a:ea typeface="+mn-ea"/>
          <a:cs typeface="+mn-cs"/>
        </a:defRPr>
      </a:lvl7pPr>
      <a:lvl8pPr marL="15735681" indent="-1049045" algn="l" defTabSz="2098091" rtl="0" eaLnBrk="1" latinLnBrk="0" hangingPunct="1">
        <a:spcBef>
          <a:spcPct val="20000"/>
        </a:spcBef>
        <a:buFont typeface="Arial"/>
        <a:buChar char="•"/>
        <a:defRPr sz="9200" kern="1200">
          <a:solidFill>
            <a:schemeClr val="tx1"/>
          </a:solidFill>
          <a:latin typeface="+mn-lt"/>
          <a:ea typeface="+mn-ea"/>
          <a:cs typeface="+mn-cs"/>
        </a:defRPr>
      </a:lvl8pPr>
      <a:lvl9pPr marL="17833772" indent="-1049045" algn="l" defTabSz="2098091" rtl="0" eaLnBrk="1" latinLnBrk="0" hangingPunct="1">
        <a:spcBef>
          <a:spcPct val="20000"/>
        </a:spcBef>
        <a:buFont typeface="Arial"/>
        <a:buChar char="•"/>
        <a:defRPr sz="9200" kern="1200">
          <a:solidFill>
            <a:schemeClr val="tx1"/>
          </a:solidFill>
          <a:latin typeface="+mn-lt"/>
          <a:ea typeface="+mn-ea"/>
          <a:cs typeface="+mn-cs"/>
        </a:defRPr>
      </a:lvl9pPr>
    </p:bodyStyle>
    <p:otherStyle>
      <a:defPPr>
        <a:defRPr lang="de-DE"/>
      </a:defPPr>
      <a:lvl1pPr marL="0" algn="l" defTabSz="2098091" rtl="0" eaLnBrk="1" latinLnBrk="0" hangingPunct="1">
        <a:defRPr sz="8300" kern="1200">
          <a:solidFill>
            <a:schemeClr val="tx1"/>
          </a:solidFill>
          <a:latin typeface="+mn-lt"/>
          <a:ea typeface="+mn-ea"/>
          <a:cs typeface="+mn-cs"/>
        </a:defRPr>
      </a:lvl1pPr>
      <a:lvl2pPr marL="2098091" algn="l" defTabSz="2098091" rtl="0" eaLnBrk="1" latinLnBrk="0" hangingPunct="1">
        <a:defRPr sz="8300" kern="1200">
          <a:solidFill>
            <a:schemeClr val="tx1"/>
          </a:solidFill>
          <a:latin typeface="+mn-lt"/>
          <a:ea typeface="+mn-ea"/>
          <a:cs typeface="+mn-cs"/>
        </a:defRPr>
      </a:lvl2pPr>
      <a:lvl3pPr marL="4196182" algn="l" defTabSz="2098091" rtl="0" eaLnBrk="1" latinLnBrk="0" hangingPunct="1">
        <a:defRPr sz="8300" kern="1200">
          <a:solidFill>
            <a:schemeClr val="tx1"/>
          </a:solidFill>
          <a:latin typeface="+mn-lt"/>
          <a:ea typeface="+mn-ea"/>
          <a:cs typeface="+mn-cs"/>
        </a:defRPr>
      </a:lvl3pPr>
      <a:lvl4pPr marL="6294272" algn="l" defTabSz="2098091" rtl="0" eaLnBrk="1" latinLnBrk="0" hangingPunct="1">
        <a:defRPr sz="8300" kern="1200">
          <a:solidFill>
            <a:schemeClr val="tx1"/>
          </a:solidFill>
          <a:latin typeface="+mn-lt"/>
          <a:ea typeface="+mn-ea"/>
          <a:cs typeface="+mn-cs"/>
        </a:defRPr>
      </a:lvl4pPr>
      <a:lvl5pPr marL="8392363" algn="l" defTabSz="2098091" rtl="0" eaLnBrk="1" latinLnBrk="0" hangingPunct="1">
        <a:defRPr sz="8300" kern="1200">
          <a:solidFill>
            <a:schemeClr val="tx1"/>
          </a:solidFill>
          <a:latin typeface="+mn-lt"/>
          <a:ea typeface="+mn-ea"/>
          <a:cs typeface="+mn-cs"/>
        </a:defRPr>
      </a:lvl5pPr>
      <a:lvl6pPr marL="10490454" algn="l" defTabSz="2098091" rtl="0" eaLnBrk="1" latinLnBrk="0" hangingPunct="1">
        <a:defRPr sz="8300" kern="1200">
          <a:solidFill>
            <a:schemeClr val="tx1"/>
          </a:solidFill>
          <a:latin typeface="+mn-lt"/>
          <a:ea typeface="+mn-ea"/>
          <a:cs typeface="+mn-cs"/>
        </a:defRPr>
      </a:lvl6pPr>
      <a:lvl7pPr marL="12588545" algn="l" defTabSz="2098091" rtl="0" eaLnBrk="1" latinLnBrk="0" hangingPunct="1">
        <a:defRPr sz="8300" kern="1200">
          <a:solidFill>
            <a:schemeClr val="tx1"/>
          </a:solidFill>
          <a:latin typeface="+mn-lt"/>
          <a:ea typeface="+mn-ea"/>
          <a:cs typeface="+mn-cs"/>
        </a:defRPr>
      </a:lvl7pPr>
      <a:lvl8pPr marL="14686636" algn="l" defTabSz="2098091" rtl="0" eaLnBrk="1" latinLnBrk="0" hangingPunct="1">
        <a:defRPr sz="8300" kern="1200">
          <a:solidFill>
            <a:schemeClr val="tx1"/>
          </a:solidFill>
          <a:latin typeface="+mn-lt"/>
          <a:ea typeface="+mn-ea"/>
          <a:cs typeface="+mn-cs"/>
        </a:defRPr>
      </a:lvl8pPr>
      <a:lvl9pPr marL="16784726" algn="l" defTabSz="2098091" rtl="0" eaLnBrk="1" latinLnBrk="0" hangingPunct="1">
        <a:defRPr sz="83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3.png"/><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 name="Rechteck 11">
            <a:extLst>
              <a:ext uri="{FF2B5EF4-FFF2-40B4-BE49-F238E27FC236}">
                <a16:creationId xmlns:a16="http://schemas.microsoft.com/office/drawing/2014/main" id="{7B045A36-0803-40C5-70E9-63235CE5A532}"/>
              </a:ext>
            </a:extLst>
          </p:cNvPr>
          <p:cNvSpPr/>
          <p:nvPr/>
        </p:nvSpPr>
        <p:spPr>
          <a:xfrm>
            <a:off x="1" y="3133"/>
            <a:ext cx="30270450" cy="5734831"/>
          </a:xfrm>
          <a:prstGeom prst="rect">
            <a:avLst/>
          </a:prstGeom>
          <a:gradFill flip="none" rotWithShape="1">
            <a:gsLst>
              <a:gs pos="45000">
                <a:srgbClr val="009FD8">
                  <a:lumMod val="95000"/>
                  <a:lumOff val="5000"/>
                  <a:alpha val="40000"/>
                </a:srgbClr>
              </a:gs>
              <a:gs pos="0">
                <a:srgbClr val="005978">
                  <a:lumMod val="95000"/>
                  <a:lumOff val="5000"/>
                  <a:alpha val="40000"/>
                </a:srgbClr>
              </a:gs>
              <a:gs pos="85000">
                <a:srgbClr val="00A1A9">
                  <a:lumMod val="92000"/>
                  <a:lumOff val="8000"/>
                  <a:alpha val="20000"/>
                </a:srgbClr>
              </a:gs>
            </a:gsLst>
            <a:lin ang="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defPPr>
              <a:defRPr lang="de-DE"/>
            </a:defPPr>
            <a:lvl1pPr algn="l" defTabSz="2096669" rtl="0" fontAlgn="base">
              <a:spcBef>
                <a:spcPct val="0"/>
              </a:spcBef>
              <a:spcAft>
                <a:spcPct val="0"/>
              </a:spcAft>
              <a:defRPr sz="8298" kern="1200">
                <a:solidFill>
                  <a:schemeClr val="tx1"/>
                </a:solidFill>
                <a:latin typeface="Calibri" charset="0"/>
                <a:ea typeface="ヒラギノ角ゴ Pro W3" charset="0"/>
                <a:cs typeface="ヒラギノ角ゴ Pro W3" charset="0"/>
              </a:defRPr>
            </a:lvl1pPr>
            <a:lvl2pPr marL="2096669" indent="-1639560" algn="l" defTabSz="2096669" rtl="0" fontAlgn="base">
              <a:spcBef>
                <a:spcPct val="0"/>
              </a:spcBef>
              <a:spcAft>
                <a:spcPct val="0"/>
              </a:spcAft>
              <a:defRPr sz="8298" kern="1200">
                <a:solidFill>
                  <a:schemeClr val="tx1"/>
                </a:solidFill>
                <a:latin typeface="Calibri" charset="0"/>
                <a:ea typeface="ヒラギノ角ゴ Pro W3" charset="0"/>
                <a:cs typeface="ヒラギノ角ゴ Pro W3" charset="0"/>
              </a:defRPr>
            </a:lvl2pPr>
            <a:lvl3pPr marL="4194924" indent="-3280707" algn="l" defTabSz="2096669" rtl="0" fontAlgn="base">
              <a:spcBef>
                <a:spcPct val="0"/>
              </a:spcBef>
              <a:spcAft>
                <a:spcPct val="0"/>
              </a:spcAft>
              <a:defRPr sz="8298" kern="1200">
                <a:solidFill>
                  <a:schemeClr val="tx1"/>
                </a:solidFill>
                <a:latin typeface="Calibri" charset="0"/>
                <a:ea typeface="ヒラギノ角ゴ Pro W3" charset="0"/>
                <a:cs typeface="ヒラギノ角ゴ Pro W3" charset="0"/>
              </a:defRPr>
            </a:lvl3pPr>
            <a:lvl4pPr marL="6291591" indent="-4920266" algn="l" defTabSz="2096669" rtl="0" fontAlgn="base">
              <a:spcBef>
                <a:spcPct val="0"/>
              </a:spcBef>
              <a:spcAft>
                <a:spcPct val="0"/>
              </a:spcAft>
              <a:defRPr sz="8298" kern="1200">
                <a:solidFill>
                  <a:schemeClr val="tx1"/>
                </a:solidFill>
                <a:latin typeface="Calibri" charset="0"/>
                <a:ea typeface="ヒラギノ角ゴ Pro W3" charset="0"/>
                <a:cs typeface="ヒラギノ角ゴ Pro W3" charset="0"/>
              </a:defRPr>
            </a:lvl4pPr>
            <a:lvl5pPr marL="8389847" indent="-6561412" algn="l" defTabSz="2096669" rtl="0" fontAlgn="base">
              <a:spcBef>
                <a:spcPct val="0"/>
              </a:spcBef>
              <a:spcAft>
                <a:spcPct val="0"/>
              </a:spcAft>
              <a:defRPr sz="8298" kern="1200">
                <a:solidFill>
                  <a:schemeClr val="tx1"/>
                </a:solidFill>
                <a:latin typeface="Calibri" charset="0"/>
                <a:ea typeface="ヒラギノ角ゴ Pro W3" charset="0"/>
                <a:cs typeface="ヒラギノ角ゴ Pro W3" charset="0"/>
              </a:defRPr>
            </a:lvl5pPr>
            <a:lvl6pPr marL="2285543" algn="l" defTabSz="457109" rtl="0" eaLnBrk="1" latinLnBrk="0" hangingPunct="1">
              <a:defRPr sz="8298" kern="1200">
                <a:solidFill>
                  <a:schemeClr val="tx1"/>
                </a:solidFill>
                <a:latin typeface="Calibri" charset="0"/>
                <a:ea typeface="ヒラギノ角ゴ Pro W3" charset="0"/>
                <a:cs typeface="ヒラギノ角ゴ Pro W3" charset="0"/>
              </a:defRPr>
            </a:lvl6pPr>
            <a:lvl7pPr marL="2742651" algn="l" defTabSz="457109" rtl="0" eaLnBrk="1" latinLnBrk="0" hangingPunct="1">
              <a:defRPr sz="8298" kern="1200">
                <a:solidFill>
                  <a:schemeClr val="tx1"/>
                </a:solidFill>
                <a:latin typeface="Calibri" charset="0"/>
                <a:ea typeface="ヒラギノ角ゴ Pro W3" charset="0"/>
                <a:cs typeface="ヒラギノ角ゴ Pro W3" charset="0"/>
              </a:defRPr>
            </a:lvl7pPr>
            <a:lvl8pPr marL="3199760" algn="l" defTabSz="457109" rtl="0" eaLnBrk="1" latinLnBrk="0" hangingPunct="1">
              <a:defRPr sz="8298" kern="1200">
                <a:solidFill>
                  <a:schemeClr val="tx1"/>
                </a:solidFill>
                <a:latin typeface="Calibri" charset="0"/>
                <a:ea typeface="ヒラギノ角ゴ Pro W3" charset="0"/>
                <a:cs typeface="ヒラギノ角ゴ Pro W3" charset="0"/>
              </a:defRPr>
            </a:lvl8pPr>
            <a:lvl9pPr marL="3656868" algn="l" defTabSz="457109" rtl="0" eaLnBrk="1" latinLnBrk="0" hangingPunct="1">
              <a:defRPr sz="8298" kern="1200">
                <a:solidFill>
                  <a:schemeClr val="tx1"/>
                </a:solidFill>
                <a:latin typeface="Calibri" charset="0"/>
                <a:ea typeface="ヒラギノ角ゴ Pro W3" charset="0"/>
                <a:cs typeface="ヒラギノ角ゴ Pro W3" charset="0"/>
              </a:defRPr>
            </a:lvl9pPr>
          </a:lstStyle>
          <a:p>
            <a:pPr algn="ctr"/>
            <a:endParaRPr lang="de-DE" sz="8296"/>
          </a:p>
        </p:txBody>
      </p:sp>
      <p:sp>
        <p:nvSpPr>
          <p:cNvPr id="2052" name="Textfeld 14"/>
          <p:cNvSpPr txBox="1">
            <a:spLocks noChangeArrowheads="1"/>
          </p:cNvSpPr>
          <p:nvPr/>
        </p:nvSpPr>
        <p:spPr bwMode="auto">
          <a:xfrm>
            <a:off x="985075" y="588656"/>
            <a:ext cx="18557151" cy="2390399"/>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0" tIns="0" rIns="0" bIns="0" anchor="b"/>
          <a:lstStyle>
            <a:defPPr>
              <a:defRPr lang="de-DE"/>
            </a:defPPr>
            <a:lvl1pPr algn="l" defTabSz="2096669" rtl="0" fontAlgn="base">
              <a:spcBef>
                <a:spcPct val="0"/>
              </a:spcBef>
              <a:spcAft>
                <a:spcPct val="0"/>
              </a:spcAft>
              <a:defRPr sz="8298" kern="1200">
                <a:solidFill>
                  <a:schemeClr val="tx1"/>
                </a:solidFill>
                <a:latin typeface="Calibri" charset="0"/>
                <a:ea typeface="ヒラギノ角ゴ Pro W3" charset="0"/>
                <a:cs typeface="ヒラギノ角ゴ Pro W3" charset="0"/>
              </a:defRPr>
            </a:lvl1pPr>
            <a:lvl2pPr marL="2096669" indent="-1639560" algn="l" defTabSz="2096669" rtl="0" fontAlgn="base">
              <a:spcBef>
                <a:spcPct val="0"/>
              </a:spcBef>
              <a:spcAft>
                <a:spcPct val="0"/>
              </a:spcAft>
              <a:defRPr sz="8298" kern="1200">
                <a:solidFill>
                  <a:schemeClr val="tx1"/>
                </a:solidFill>
                <a:latin typeface="Calibri" charset="0"/>
                <a:ea typeface="ヒラギノ角ゴ Pro W3" charset="0"/>
                <a:cs typeface="ヒラギノ角ゴ Pro W3" charset="0"/>
              </a:defRPr>
            </a:lvl2pPr>
            <a:lvl3pPr marL="4194924" indent="-3280707" algn="l" defTabSz="2096669" rtl="0" fontAlgn="base">
              <a:spcBef>
                <a:spcPct val="0"/>
              </a:spcBef>
              <a:spcAft>
                <a:spcPct val="0"/>
              </a:spcAft>
              <a:defRPr sz="8298" kern="1200">
                <a:solidFill>
                  <a:schemeClr val="tx1"/>
                </a:solidFill>
                <a:latin typeface="Calibri" charset="0"/>
                <a:ea typeface="ヒラギノ角ゴ Pro W3" charset="0"/>
                <a:cs typeface="ヒラギノ角ゴ Pro W3" charset="0"/>
              </a:defRPr>
            </a:lvl3pPr>
            <a:lvl4pPr marL="6291591" indent="-4920266" algn="l" defTabSz="2096669" rtl="0" fontAlgn="base">
              <a:spcBef>
                <a:spcPct val="0"/>
              </a:spcBef>
              <a:spcAft>
                <a:spcPct val="0"/>
              </a:spcAft>
              <a:defRPr sz="8298" kern="1200">
                <a:solidFill>
                  <a:schemeClr val="tx1"/>
                </a:solidFill>
                <a:latin typeface="Calibri" charset="0"/>
                <a:ea typeface="ヒラギノ角ゴ Pro W3" charset="0"/>
                <a:cs typeface="ヒラギノ角ゴ Pro W3" charset="0"/>
              </a:defRPr>
            </a:lvl4pPr>
            <a:lvl5pPr marL="8389847" indent="-6561412" algn="l" defTabSz="2096669" rtl="0" fontAlgn="base">
              <a:spcBef>
                <a:spcPct val="0"/>
              </a:spcBef>
              <a:spcAft>
                <a:spcPct val="0"/>
              </a:spcAft>
              <a:defRPr sz="8298" kern="1200">
                <a:solidFill>
                  <a:schemeClr val="tx1"/>
                </a:solidFill>
                <a:latin typeface="Calibri" charset="0"/>
                <a:ea typeface="ヒラギノ角ゴ Pro W3" charset="0"/>
                <a:cs typeface="ヒラギノ角ゴ Pro W3" charset="0"/>
              </a:defRPr>
            </a:lvl5pPr>
            <a:lvl6pPr marL="2285543" algn="l" defTabSz="457109" rtl="0" eaLnBrk="1" latinLnBrk="0" hangingPunct="1">
              <a:defRPr sz="8298" kern="1200">
                <a:solidFill>
                  <a:schemeClr val="tx1"/>
                </a:solidFill>
                <a:latin typeface="Calibri" charset="0"/>
                <a:ea typeface="ヒラギノ角ゴ Pro W3" charset="0"/>
                <a:cs typeface="ヒラギノ角ゴ Pro W3" charset="0"/>
              </a:defRPr>
            </a:lvl6pPr>
            <a:lvl7pPr marL="2742651" algn="l" defTabSz="457109" rtl="0" eaLnBrk="1" latinLnBrk="0" hangingPunct="1">
              <a:defRPr sz="8298" kern="1200">
                <a:solidFill>
                  <a:schemeClr val="tx1"/>
                </a:solidFill>
                <a:latin typeface="Calibri" charset="0"/>
                <a:ea typeface="ヒラギノ角ゴ Pro W3" charset="0"/>
                <a:cs typeface="ヒラギノ角ゴ Pro W3" charset="0"/>
              </a:defRPr>
            </a:lvl7pPr>
            <a:lvl8pPr marL="3199760" algn="l" defTabSz="457109" rtl="0" eaLnBrk="1" latinLnBrk="0" hangingPunct="1">
              <a:defRPr sz="8298" kern="1200">
                <a:solidFill>
                  <a:schemeClr val="tx1"/>
                </a:solidFill>
                <a:latin typeface="Calibri" charset="0"/>
                <a:ea typeface="ヒラギノ角ゴ Pro W3" charset="0"/>
                <a:cs typeface="ヒラギノ角ゴ Pro W3" charset="0"/>
              </a:defRPr>
            </a:lvl8pPr>
            <a:lvl9pPr marL="3656868" algn="l" defTabSz="457109" rtl="0" eaLnBrk="1" latinLnBrk="0" hangingPunct="1">
              <a:defRPr sz="8298" kern="1200">
                <a:solidFill>
                  <a:schemeClr val="tx1"/>
                </a:solidFill>
                <a:latin typeface="Calibri" charset="0"/>
                <a:ea typeface="ヒラギノ角ゴ Pro W3" charset="0"/>
                <a:cs typeface="ヒラギノ角ゴ Pro W3" charset="0"/>
              </a:defRPr>
            </a:lvl9pPr>
          </a:lstStyle>
          <a:p>
            <a:r>
              <a:rPr lang="de-DE" sz="7998">
                <a:solidFill>
                  <a:srgbClr val="FFFFFF"/>
                </a:solidFill>
                <a:latin typeface="Arial" charset="0"/>
                <a:cs typeface="Arial" charset="0"/>
              </a:rPr>
              <a:t>Projekttitel</a:t>
            </a:r>
            <a:endParaRPr lang="de-DE" sz="7998" baseline="30000"/>
          </a:p>
        </p:txBody>
      </p:sp>
      <p:sp>
        <p:nvSpPr>
          <p:cNvPr id="2053" name="Textfeld 23"/>
          <p:cNvSpPr txBox="1">
            <a:spLocks noChangeArrowheads="1"/>
          </p:cNvSpPr>
          <p:nvPr/>
        </p:nvSpPr>
        <p:spPr bwMode="auto">
          <a:xfrm>
            <a:off x="985075" y="3968385"/>
            <a:ext cx="20658671" cy="97937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0" tIns="0" rIns="0" bIns="0"/>
          <a:lstStyle>
            <a:defPPr>
              <a:defRPr lang="de-DE"/>
            </a:defPPr>
            <a:lvl1pPr algn="l" defTabSz="2096669" rtl="0" fontAlgn="base">
              <a:spcBef>
                <a:spcPct val="0"/>
              </a:spcBef>
              <a:spcAft>
                <a:spcPct val="0"/>
              </a:spcAft>
              <a:defRPr sz="8298" kern="1200">
                <a:solidFill>
                  <a:schemeClr val="tx1"/>
                </a:solidFill>
                <a:latin typeface="Calibri" charset="0"/>
                <a:ea typeface="ヒラギノ角ゴ Pro W3" charset="0"/>
                <a:cs typeface="ヒラギノ角ゴ Pro W3" charset="0"/>
              </a:defRPr>
            </a:lvl1pPr>
            <a:lvl2pPr marL="2096669" indent="-1639560" algn="l" defTabSz="2096669" rtl="0" fontAlgn="base">
              <a:spcBef>
                <a:spcPct val="0"/>
              </a:spcBef>
              <a:spcAft>
                <a:spcPct val="0"/>
              </a:spcAft>
              <a:defRPr sz="8298" kern="1200">
                <a:solidFill>
                  <a:schemeClr val="tx1"/>
                </a:solidFill>
                <a:latin typeface="Calibri" charset="0"/>
                <a:ea typeface="ヒラギノ角ゴ Pro W3" charset="0"/>
                <a:cs typeface="ヒラギノ角ゴ Pro W3" charset="0"/>
              </a:defRPr>
            </a:lvl2pPr>
            <a:lvl3pPr marL="4194924" indent="-3280707" algn="l" defTabSz="2096669" rtl="0" fontAlgn="base">
              <a:spcBef>
                <a:spcPct val="0"/>
              </a:spcBef>
              <a:spcAft>
                <a:spcPct val="0"/>
              </a:spcAft>
              <a:defRPr sz="8298" kern="1200">
                <a:solidFill>
                  <a:schemeClr val="tx1"/>
                </a:solidFill>
                <a:latin typeface="Calibri" charset="0"/>
                <a:ea typeface="ヒラギノ角ゴ Pro W3" charset="0"/>
                <a:cs typeface="ヒラギノ角ゴ Pro W3" charset="0"/>
              </a:defRPr>
            </a:lvl3pPr>
            <a:lvl4pPr marL="6291591" indent="-4920266" algn="l" defTabSz="2096669" rtl="0" fontAlgn="base">
              <a:spcBef>
                <a:spcPct val="0"/>
              </a:spcBef>
              <a:spcAft>
                <a:spcPct val="0"/>
              </a:spcAft>
              <a:defRPr sz="8298" kern="1200">
                <a:solidFill>
                  <a:schemeClr val="tx1"/>
                </a:solidFill>
                <a:latin typeface="Calibri" charset="0"/>
                <a:ea typeface="ヒラギノ角ゴ Pro W3" charset="0"/>
                <a:cs typeface="ヒラギノ角ゴ Pro W3" charset="0"/>
              </a:defRPr>
            </a:lvl4pPr>
            <a:lvl5pPr marL="8389847" indent="-6561412" algn="l" defTabSz="2096669" rtl="0" fontAlgn="base">
              <a:spcBef>
                <a:spcPct val="0"/>
              </a:spcBef>
              <a:spcAft>
                <a:spcPct val="0"/>
              </a:spcAft>
              <a:defRPr sz="8298" kern="1200">
                <a:solidFill>
                  <a:schemeClr val="tx1"/>
                </a:solidFill>
                <a:latin typeface="Calibri" charset="0"/>
                <a:ea typeface="ヒラギノ角ゴ Pro W3" charset="0"/>
                <a:cs typeface="ヒラギノ角ゴ Pro W3" charset="0"/>
              </a:defRPr>
            </a:lvl5pPr>
            <a:lvl6pPr marL="2285543" algn="l" defTabSz="457109" rtl="0" eaLnBrk="1" latinLnBrk="0" hangingPunct="1">
              <a:defRPr sz="8298" kern="1200">
                <a:solidFill>
                  <a:schemeClr val="tx1"/>
                </a:solidFill>
                <a:latin typeface="Calibri" charset="0"/>
                <a:ea typeface="ヒラギノ角ゴ Pro W3" charset="0"/>
                <a:cs typeface="ヒラギノ角ゴ Pro W3" charset="0"/>
              </a:defRPr>
            </a:lvl6pPr>
            <a:lvl7pPr marL="2742651" algn="l" defTabSz="457109" rtl="0" eaLnBrk="1" latinLnBrk="0" hangingPunct="1">
              <a:defRPr sz="8298" kern="1200">
                <a:solidFill>
                  <a:schemeClr val="tx1"/>
                </a:solidFill>
                <a:latin typeface="Calibri" charset="0"/>
                <a:ea typeface="ヒラギノ角ゴ Pro W3" charset="0"/>
                <a:cs typeface="ヒラギノ角ゴ Pro W3" charset="0"/>
              </a:defRPr>
            </a:lvl7pPr>
            <a:lvl8pPr marL="3199760" algn="l" defTabSz="457109" rtl="0" eaLnBrk="1" latinLnBrk="0" hangingPunct="1">
              <a:defRPr sz="8298" kern="1200">
                <a:solidFill>
                  <a:schemeClr val="tx1"/>
                </a:solidFill>
                <a:latin typeface="Calibri" charset="0"/>
                <a:ea typeface="ヒラギノ角ゴ Pro W3" charset="0"/>
                <a:cs typeface="ヒラギノ角ゴ Pro W3" charset="0"/>
              </a:defRPr>
            </a:lvl8pPr>
            <a:lvl9pPr marL="3656868" algn="l" defTabSz="457109" rtl="0" eaLnBrk="1" latinLnBrk="0" hangingPunct="1">
              <a:defRPr sz="8298" kern="1200">
                <a:solidFill>
                  <a:schemeClr val="tx1"/>
                </a:solidFill>
                <a:latin typeface="Calibri" charset="0"/>
                <a:ea typeface="ヒラギノ角ゴ Pro W3" charset="0"/>
                <a:cs typeface="ヒラギノ角ゴ Pro W3" charset="0"/>
              </a:defRPr>
            </a:lvl9pPr>
          </a:lstStyle>
          <a:p>
            <a:r>
              <a:rPr lang="de-DE" sz="3999">
                <a:solidFill>
                  <a:schemeClr val="bg1"/>
                </a:solidFill>
                <a:latin typeface="Arial" charset="0"/>
                <a:cs typeface="Arial" charset="0"/>
              </a:rPr>
              <a:t>Namen der Projektbeteiligten</a:t>
            </a:r>
            <a:endParaRPr lang="de-DE" sz="3999" baseline="30000">
              <a:solidFill>
                <a:schemeClr val="bg1"/>
              </a:solidFill>
            </a:endParaRPr>
          </a:p>
        </p:txBody>
      </p:sp>
      <p:sp>
        <p:nvSpPr>
          <p:cNvPr id="5" name="TextBox 4">
            <a:extLst>
              <a:ext uri="{FF2B5EF4-FFF2-40B4-BE49-F238E27FC236}">
                <a16:creationId xmlns:a16="http://schemas.microsoft.com/office/drawing/2014/main" id="{23124797-83AA-9472-F9DB-3D290A73A905}"/>
              </a:ext>
            </a:extLst>
          </p:cNvPr>
          <p:cNvSpPr txBox="1"/>
          <p:nvPr/>
        </p:nvSpPr>
        <p:spPr>
          <a:xfrm>
            <a:off x="985075" y="18590283"/>
            <a:ext cx="21559435" cy="6739247"/>
          </a:xfrm>
          <a:prstGeom prst="rect">
            <a:avLst/>
          </a:prstGeom>
          <a:noFill/>
        </p:spPr>
        <p:txBody>
          <a:bodyPr wrap="square" lIns="91426" tIns="45713" rIns="91426" bIns="45713" rtlCol="0" anchor="t">
            <a:noAutofit/>
          </a:bodyPr>
          <a:lstStyle>
            <a:defPPr>
              <a:defRPr lang="de-DE"/>
            </a:defPPr>
            <a:lvl1pPr algn="l" defTabSz="2096669" rtl="0" fontAlgn="base">
              <a:spcBef>
                <a:spcPct val="0"/>
              </a:spcBef>
              <a:spcAft>
                <a:spcPct val="0"/>
              </a:spcAft>
              <a:defRPr sz="8298" kern="1200">
                <a:solidFill>
                  <a:schemeClr val="tx1"/>
                </a:solidFill>
                <a:latin typeface="Calibri" charset="0"/>
                <a:ea typeface="ヒラギノ角ゴ Pro W3" charset="0"/>
                <a:cs typeface="ヒラギノ角ゴ Pro W3" charset="0"/>
              </a:defRPr>
            </a:lvl1pPr>
            <a:lvl2pPr marL="2096669" indent="-1639560" algn="l" defTabSz="2096669" rtl="0" fontAlgn="base">
              <a:spcBef>
                <a:spcPct val="0"/>
              </a:spcBef>
              <a:spcAft>
                <a:spcPct val="0"/>
              </a:spcAft>
              <a:defRPr sz="8298" kern="1200">
                <a:solidFill>
                  <a:schemeClr val="tx1"/>
                </a:solidFill>
                <a:latin typeface="Calibri" charset="0"/>
                <a:ea typeface="ヒラギノ角ゴ Pro W3" charset="0"/>
                <a:cs typeface="ヒラギノ角ゴ Pro W3" charset="0"/>
              </a:defRPr>
            </a:lvl2pPr>
            <a:lvl3pPr marL="4194924" indent="-3280707" algn="l" defTabSz="2096669" rtl="0" fontAlgn="base">
              <a:spcBef>
                <a:spcPct val="0"/>
              </a:spcBef>
              <a:spcAft>
                <a:spcPct val="0"/>
              </a:spcAft>
              <a:defRPr sz="8298" kern="1200">
                <a:solidFill>
                  <a:schemeClr val="tx1"/>
                </a:solidFill>
                <a:latin typeface="Calibri" charset="0"/>
                <a:ea typeface="ヒラギノ角ゴ Pro W3" charset="0"/>
                <a:cs typeface="ヒラギノ角ゴ Pro W3" charset="0"/>
              </a:defRPr>
            </a:lvl3pPr>
            <a:lvl4pPr marL="6291591" indent="-4920266" algn="l" defTabSz="2096669" rtl="0" fontAlgn="base">
              <a:spcBef>
                <a:spcPct val="0"/>
              </a:spcBef>
              <a:spcAft>
                <a:spcPct val="0"/>
              </a:spcAft>
              <a:defRPr sz="8298" kern="1200">
                <a:solidFill>
                  <a:schemeClr val="tx1"/>
                </a:solidFill>
                <a:latin typeface="Calibri" charset="0"/>
                <a:ea typeface="ヒラギノ角ゴ Pro W3" charset="0"/>
                <a:cs typeface="ヒラギノ角ゴ Pro W3" charset="0"/>
              </a:defRPr>
            </a:lvl4pPr>
            <a:lvl5pPr marL="8389847" indent="-6561412" algn="l" defTabSz="2096669" rtl="0" fontAlgn="base">
              <a:spcBef>
                <a:spcPct val="0"/>
              </a:spcBef>
              <a:spcAft>
                <a:spcPct val="0"/>
              </a:spcAft>
              <a:defRPr sz="8298" kern="1200">
                <a:solidFill>
                  <a:schemeClr val="tx1"/>
                </a:solidFill>
                <a:latin typeface="Calibri" charset="0"/>
                <a:ea typeface="ヒラギノ角ゴ Pro W3" charset="0"/>
                <a:cs typeface="ヒラギノ角ゴ Pro W3" charset="0"/>
              </a:defRPr>
            </a:lvl5pPr>
            <a:lvl6pPr marL="2285543" algn="l" defTabSz="457109" rtl="0" eaLnBrk="1" latinLnBrk="0" hangingPunct="1">
              <a:defRPr sz="8298" kern="1200">
                <a:solidFill>
                  <a:schemeClr val="tx1"/>
                </a:solidFill>
                <a:latin typeface="Calibri" charset="0"/>
                <a:ea typeface="ヒラギノ角ゴ Pro W3" charset="0"/>
                <a:cs typeface="ヒラギノ角ゴ Pro W3" charset="0"/>
              </a:defRPr>
            </a:lvl6pPr>
            <a:lvl7pPr marL="2742651" algn="l" defTabSz="457109" rtl="0" eaLnBrk="1" latinLnBrk="0" hangingPunct="1">
              <a:defRPr sz="8298" kern="1200">
                <a:solidFill>
                  <a:schemeClr val="tx1"/>
                </a:solidFill>
                <a:latin typeface="Calibri" charset="0"/>
                <a:ea typeface="ヒラギノ角ゴ Pro W3" charset="0"/>
                <a:cs typeface="ヒラギノ角ゴ Pro W3" charset="0"/>
              </a:defRPr>
            </a:lvl7pPr>
            <a:lvl8pPr marL="3199760" algn="l" defTabSz="457109" rtl="0" eaLnBrk="1" latinLnBrk="0" hangingPunct="1">
              <a:defRPr sz="8298" kern="1200">
                <a:solidFill>
                  <a:schemeClr val="tx1"/>
                </a:solidFill>
                <a:latin typeface="Calibri" charset="0"/>
                <a:ea typeface="ヒラギノ角ゴ Pro W3" charset="0"/>
                <a:cs typeface="ヒラギノ角ゴ Pro W3" charset="0"/>
              </a:defRPr>
            </a:lvl8pPr>
            <a:lvl9pPr marL="3656868" algn="l" defTabSz="457109" rtl="0" eaLnBrk="1" latinLnBrk="0" hangingPunct="1">
              <a:defRPr sz="8298" kern="1200">
                <a:solidFill>
                  <a:schemeClr val="tx1"/>
                </a:solidFill>
                <a:latin typeface="Calibri" charset="0"/>
                <a:ea typeface="ヒラギノ角ゴ Pro W3" charset="0"/>
                <a:cs typeface="ヒラギノ角ゴ Pro W3" charset="0"/>
              </a:defRPr>
            </a:lvl9pPr>
          </a:lstStyle>
          <a:p>
            <a:pPr algn="just"/>
            <a:r>
              <a:rPr lang="la-Latn" sz="3599">
                <a:latin typeface="Arial"/>
                <a:cs typeface="Arial"/>
              </a:rPr>
              <a:t>Lorem ipsum dolor sit amet, consetetur sadipscing elitr, sed diam nonumy eirmod tempor invidunt ut labore et dolore magna aliquyam erat, sed diam voluptua. At vero eos et accusam et justo duo dolores et ea rebum. Stet clita kasd gubergren, no sea takimata sanctus est </a:t>
            </a:r>
          </a:p>
          <a:p>
            <a:pPr algn="just"/>
            <a:endParaRPr lang="la-Latn" sz="3550" dirty="0">
              <a:latin typeface="Arial"/>
              <a:cs typeface="Arial"/>
            </a:endParaRPr>
          </a:p>
          <a:p>
            <a:pPr algn="just"/>
            <a:r>
              <a:rPr lang="la-Latn" sz="4550" b="1">
                <a:solidFill>
                  <a:srgbClr val="005978"/>
                </a:solidFill>
                <a:latin typeface="Arial"/>
                <a:cs typeface="Arial"/>
              </a:rPr>
              <a:t>Unser Ziel</a:t>
            </a:r>
          </a:p>
          <a:p>
            <a:pPr algn="just"/>
            <a:r>
              <a:rPr lang="la-Latn" sz="3599">
                <a:latin typeface="Arial"/>
                <a:cs typeface="Arial"/>
              </a:rPr>
              <a:t>um. Stet clita kasd gubergren, no sea takimata sanctus est Lorem ipsum dolor sit amet. Lorem ipsum dolor sit amet, consetetur sadipscing elitr, sed diam nonumy eirmod tempor invidunt ut labore et dolore magna aliquyam erat, sed diam voluptua. </a:t>
            </a:r>
            <a:endParaRPr lang="la-Latn" sz="3599">
              <a:latin typeface="Arial" panose="020B0604020202020204" pitchFamily="34" charset="0"/>
              <a:cs typeface="Arial" panose="020B0604020202020204" pitchFamily="34" charset="0"/>
            </a:endParaRPr>
          </a:p>
          <a:p>
            <a:pPr algn="just"/>
            <a:r>
              <a:rPr lang="la-Latn" sz="3599">
                <a:latin typeface="Arial" panose="020B0604020202020204" pitchFamily="34" charset="0"/>
                <a:cs typeface="Arial" panose="020B0604020202020204" pitchFamily="34" charset="0"/>
              </a:rPr>
              <a:t>Lorem ipsum dolor sit amet. Lorem ipsum dolor sit amet, consetetur sadipscing elitr, sed diam nonumy eirmod tempor invidunt ut labore et dolore magna aliquyam erat, sed diam voluptua. At vero eos et accusam et justo duo dolores et ea rebum. Stet clita kasd gubergren, no sea takimata sanctus est Lorem ipsum dolor sit amet.</a:t>
            </a:r>
            <a:endParaRPr lang="la-Latn" sz="8296"/>
          </a:p>
        </p:txBody>
      </p:sp>
      <p:sp>
        <p:nvSpPr>
          <p:cNvPr id="16" name="TextBox 15">
            <a:extLst>
              <a:ext uri="{FF2B5EF4-FFF2-40B4-BE49-F238E27FC236}">
                <a16:creationId xmlns:a16="http://schemas.microsoft.com/office/drawing/2014/main" id="{097094FE-7CAA-948E-20B9-8CDB71438CEE}"/>
              </a:ext>
            </a:extLst>
          </p:cNvPr>
          <p:cNvSpPr txBox="1"/>
          <p:nvPr/>
        </p:nvSpPr>
        <p:spPr>
          <a:xfrm>
            <a:off x="23477810" y="21419544"/>
            <a:ext cx="5689499" cy="11634512"/>
          </a:xfrm>
          <a:prstGeom prst="rect">
            <a:avLst/>
          </a:prstGeom>
          <a:noFill/>
        </p:spPr>
        <p:txBody>
          <a:bodyPr wrap="square" rtlCol="0">
            <a:noAutofit/>
          </a:bodyPr>
          <a:lstStyle>
            <a:defPPr>
              <a:defRPr lang="de-DE"/>
            </a:defPPr>
            <a:lvl1pPr algn="l" defTabSz="2096669" rtl="0" fontAlgn="base">
              <a:spcBef>
                <a:spcPct val="0"/>
              </a:spcBef>
              <a:spcAft>
                <a:spcPct val="0"/>
              </a:spcAft>
              <a:defRPr sz="8298" kern="1200">
                <a:solidFill>
                  <a:schemeClr val="tx1"/>
                </a:solidFill>
                <a:latin typeface="Calibri" charset="0"/>
                <a:ea typeface="ヒラギノ角ゴ Pro W3" charset="0"/>
                <a:cs typeface="ヒラギノ角ゴ Pro W3" charset="0"/>
              </a:defRPr>
            </a:lvl1pPr>
            <a:lvl2pPr marL="2096669" indent="-1639560" algn="l" defTabSz="2096669" rtl="0" fontAlgn="base">
              <a:spcBef>
                <a:spcPct val="0"/>
              </a:spcBef>
              <a:spcAft>
                <a:spcPct val="0"/>
              </a:spcAft>
              <a:defRPr sz="8298" kern="1200">
                <a:solidFill>
                  <a:schemeClr val="tx1"/>
                </a:solidFill>
                <a:latin typeface="Calibri" charset="0"/>
                <a:ea typeface="ヒラギノ角ゴ Pro W3" charset="0"/>
                <a:cs typeface="ヒラギノ角ゴ Pro W3" charset="0"/>
              </a:defRPr>
            </a:lvl2pPr>
            <a:lvl3pPr marL="4194924" indent="-3280707" algn="l" defTabSz="2096669" rtl="0" fontAlgn="base">
              <a:spcBef>
                <a:spcPct val="0"/>
              </a:spcBef>
              <a:spcAft>
                <a:spcPct val="0"/>
              </a:spcAft>
              <a:defRPr sz="8298" kern="1200">
                <a:solidFill>
                  <a:schemeClr val="tx1"/>
                </a:solidFill>
                <a:latin typeface="Calibri" charset="0"/>
                <a:ea typeface="ヒラギノ角ゴ Pro W3" charset="0"/>
                <a:cs typeface="ヒラギノ角ゴ Pro W3" charset="0"/>
              </a:defRPr>
            </a:lvl3pPr>
            <a:lvl4pPr marL="6291591" indent="-4920266" algn="l" defTabSz="2096669" rtl="0" fontAlgn="base">
              <a:spcBef>
                <a:spcPct val="0"/>
              </a:spcBef>
              <a:spcAft>
                <a:spcPct val="0"/>
              </a:spcAft>
              <a:defRPr sz="8298" kern="1200">
                <a:solidFill>
                  <a:schemeClr val="tx1"/>
                </a:solidFill>
                <a:latin typeface="Calibri" charset="0"/>
                <a:ea typeface="ヒラギノ角ゴ Pro W3" charset="0"/>
                <a:cs typeface="ヒラギノ角ゴ Pro W3" charset="0"/>
              </a:defRPr>
            </a:lvl4pPr>
            <a:lvl5pPr marL="8389847" indent="-6561412" algn="l" defTabSz="2096669" rtl="0" fontAlgn="base">
              <a:spcBef>
                <a:spcPct val="0"/>
              </a:spcBef>
              <a:spcAft>
                <a:spcPct val="0"/>
              </a:spcAft>
              <a:defRPr sz="8298" kern="1200">
                <a:solidFill>
                  <a:schemeClr val="tx1"/>
                </a:solidFill>
                <a:latin typeface="Calibri" charset="0"/>
                <a:ea typeface="ヒラギノ角ゴ Pro W3" charset="0"/>
                <a:cs typeface="ヒラギノ角ゴ Pro W3" charset="0"/>
              </a:defRPr>
            </a:lvl5pPr>
            <a:lvl6pPr marL="2285543" algn="l" defTabSz="457109" rtl="0" eaLnBrk="1" latinLnBrk="0" hangingPunct="1">
              <a:defRPr sz="8298" kern="1200">
                <a:solidFill>
                  <a:schemeClr val="tx1"/>
                </a:solidFill>
                <a:latin typeface="Calibri" charset="0"/>
                <a:ea typeface="ヒラギノ角ゴ Pro W3" charset="0"/>
                <a:cs typeface="ヒラギノ角ゴ Pro W3" charset="0"/>
              </a:defRPr>
            </a:lvl6pPr>
            <a:lvl7pPr marL="2742651" algn="l" defTabSz="457109" rtl="0" eaLnBrk="1" latinLnBrk="0" hangingPunct="1">
              <a:defRPr sz="8298" kern="1200">
                <a:solidFill>
                  <a:schemeClr val="tx1"/>
                </a:solidFill>
                <a:latin typeface="Calibri" charset="0"/>
                <a:ea typeface="ヒラギノ角ゴ Pro W3" charset="0"/>
                <a:cs typeface="ヒラギノ角ゴ Pro W3" charset="0"/>
              </a:defRPr>
            </a:lvl7pPr>
            <a:lvl8pPr marL="3199760" algn="l" defTabSz="457109" rtl="0" eaLnBrk="1" latinLnBrk="0" hangingPunct="1">
              <a:defRPr sz="8298" kern="1200">
                <a:solidFill>
                  <a:schemeClr val="tx1"/>
                </a:solidFill>
                <a:latin typeface="Calibri" charset="0"/>
                <a:ea typeface="ヒラギノ角ゴ Pro W3" charset="0"/>
                <a:cs typeface="ヒラギノ角ゴ Pro W3" charset="0"/>
              </a:defRPr>
            </a:lvl8pPr>
            <a:lvl9pPr marL="3656868" algn="l" defTabSz="457109" rtl="0" eaLnBrk="1" latinLnBrk="0" hangingPunct="1">
              <a:defRPr sz="8298" kern="1200">
                <a:solidFill>
                  <a:schemeClr val="tx1"/>
                </a:solidFill>
                <a:latin typeface="Calibri" charset="0"/>
                <a:ea typeface="ヒラギノ角ゴ Pro W3" charset="0"/>
                <a:cs typeface="ヒラギノ角ゴ Pro W3" charset="0"/>
              </a:defRPr>
            </a:lvl9pPr>
          </a:lstStyle>
          <a:p>
            <a:pPr algn="just" fontAlgn="base"/>
            <a:r>
              <a:rPr lang="de-DE" sz="3599" dirty="0" err="1">
                <a:effectLst/>
                <a:latin typeface="Arial" panose="020B0604020202020204" pitchFamily="34" charset="0"/>
                <a:ea typeface="Times New Roman" panose="02020603050405020304" pitchFamily="18" charset="0"/>
                <a:cs typeface="Arial" panose="020B0604020202020204" pitchFamily="34" charset="0"/>
              </a:rPr>
              <a:t>Lorem</a:t>
            </a:r>
            <a:r>
              <a:rPr lang="de-DE" sz="3599" dirty="0">
                <a:effectLst/>
                <a:latin typeface="Arial" panose="020B0604020202020204" pitchFamily="34" charset="0"/>
                <a:ea typeface="Times New Roman" panose="02020603050405020304" pitchFamily="18" charset="0"/>
                <a:cs typeface="Arial" panose="020B0604020202020204" pitchFamily="34" charset="0"/>
              </a:rPr>
              <a:t> </a:t>
            </a:r>
            <a:r>
              <a:rPr lang="de-DE" sz="3599" dirty="0" err="1">
                <a:effectLst/>
                <a:latin typeface="Arial" panose="020B0604020202020204" pitchFamily="34" charset="0"/>
                <a:ea typeface="Times New Roman" panose="02020603050405020304" pitchFamily="18" charset="0"/>
                <a:cs typeface="Arial" panose="020B0604020202020204" pitchFamily="34" charset="0"/>
              </a:rPr>
              <a:t>ipsum</a:t>
            </a:r>
            <a:r>
              <a:rPr lang="de-DE" sz="3599" dirty="0">
                <a:effectLst/>
                <a:latin typeface="Arial" panose="020B0604020202020204" pitchFamily="34" charset="0"/>
                <a:ea typeface="Times New Roman" panose="02020603050405020304" pitchFamily="18" charset="0"/>
                <a:cs typeface="Arial" panose="020B0604020202020204" pitchFamily="34" charset="0"/>
              </a:rPr>
              <a:t> </a:t>
            </a:r>
            <a:r>
              <a:rPr lang="de-DE" sz="3599" dirty="0" err="1">
                <a:effectLst/>
                <a:latin typeface="Arial" panose="020B0604020202020204" pitchFamily="34" charset="0"/>
                <a:ea typeface="Times New Roman" panose="02020603050405020304" pitchFamily="18" charset="0"/>
                <a:cs typeface="Arial" panose="020B0604020202020204" pitchFamily="34" charset="0"/>
              </a:rPr>
              <a:t>dolor</a:t>
            </a:r>
            <a:r>
              <a:rPr lang="de-DE" sz="3599" dirty="0">
                <a:effectLst/>
                <a:latin typeface="Arial" panose="020B0604020202020204" pitchFamily="34" charset="0"/>
                <a:ea typeface="Times New Roman" panose="02020603050405020304" pitchFamily="18" charset="0"/>
                <a:cs typeface="Arial" panose="020B0604020202020204" pitchFamily="34" charset="0"/>
              </a:rPr>
              <a:t> </a:t>
            </a:r>
            <a:r>
              <a:rPr lang="de-DE" sz="3599" dirty="0" err="1">
                <a:effectLst/>
                <a:latin typeface="Arial" panose="020B0604020202020204" pitchFamily="34" charset="0"/>
                <a:ea typeface="Times New Roman" panose="02020603050405020304" pitchFamily="18" charset="0"/>
                <a:cs typeface="Arial" panose="020B0604020202020204" pitchFamily="34" charset="0"/>
              </a:rPr>
              <a:t>sit</a:t>
            </a:r>
            <a:r>
              <a:rPr lang="de-DE" sz="3599" dirty="0">
                <a:effectLst/>
                <a:latin typeface="Arial" panose="020B0604020202020204" pitchFamily="34" charset="0"/>
                <a:ea typeface="Times New Roman" panose="02020603050405020304" pitchFamily="18" charset="0"/>
                <a:cs typeface="Arial" panose="020B0604020202020204" pitchFamily="34" charset="0"/>
              </a:rPr>
              <a:t> </a:t>
            </a:r>
            <a:r>
              <a:rPr lang="de-DE" sz="3599" dirty="0" err="1">
                <a:effectLst/>
                <a:latin typeface="Arial" panose="020B0604020202020204" pitchFamily="34" charset="0"/>
                <a:ea typeface="Times New Roman" panose="02020603050405020304" pitchFamily="18" charset="0"/>
                <a:cs typeface="Arial" panose="020B0604020202020204" pitchFamily="34" charset="0"/>
              </a:rPr>
              <a:t>amet</a:t>
            </a:r>
            <a:r>
              <a:rPr lang="de-DE" sz="3599" dirty="0">
                <a:effectLst/>
                <a:latin typeface="Arial" panose="020B0604020202020204" pitchFamily="34" charset="0"/>
                <a:ea typeface="Times New Roman" panose="02020603050405020304" pitchFamily="18" charset="0"/>
                <a:cs typeface="Arial" panose="020B0604020202020204" pitchFamily="34" charset="0"/>
              </a:rPr>
              <a:t>, </a:t>
            </a:r>
            <a:r>
              <a:rPr lang="de-DE" sz="3599" dirty="0" err="1">
                <a:effectLst/>
                <a:latin typeface="Arial" panose="020B0604020202020204" pitchFamily="34" charset="0"/>
                <a:ea typeface="Times New Roman" panose="02020603050405020304" pitchFamily="18" charset="0"/>
                <a:cs typeface="Arial" panose="020B0604020202020204" pitchFamily="34" charset="0"/>
              </a:rPr>
              <a:t>consetet</a:t>
            </a:r>
            <a:r>
              <a:rPr lang="de-DE" sz="3599" dirty="0">
                <a:effectLst/>
                <a:latin typeface="Arial" panose="020B0604020202020204" pitchFamily="34" charset="0"/>
                <a:ea typeface="Times New Roman" panose="02020603050405020304" pitchFamily="18" charset="0"/>
                <a:cs typeface="Arial" panose="020B0604020202020204" pitchFamily="34" charset="0"/>
              </a:rPr>
              <a:t> </a:t>
            </a:r>
            <a:r>
              <a:rPr lang="de-DE" sz="3599" dirty="0" err="1">
                <a:effectLst/>
                <a:latin typeface="Arial" panose="020B0604020202020204" pitchFamily="34" charset="0"/>
                <a:ea typeface="Times New Roman" panose="02020603050405020304" pitchFamily="18" charset="0"/>
                <a:cs typeface="Arial" panose="020B0604020202020204" pitchFamily="34" charset="0"/>
              </a:rPr>
              <a:t>sadipscing</a:t>
            </a:r>
            <a:r>
              <a:rPr lang="de-DE" sz="3599" dirty="0">
                <a:effectLst/>
                <a:latin typeface="Arial" panose="020B0604020202020204" pitchFamily="34" charset="0"/>
                <a:ea typeface="Times New Roman" panose="02020603050405020304" pitchFamily="18" charset="0"/>
                <a:cs typeface="Arial" panose="020B0604020202020204" pitchFamily="34" charset="0"/>
              </a:rPr>
              <a:t> </a:t>
            </a:r>
            <a:r>
              <a:rPr lang="de-DE" sz="3599" dirty="0" err="1">
                <a:effectLst/>
                <a:latin typeface="Arial" panose="020B0604020202020204" pitchFamily="34" charset="0"/>
                <a:ea typeface="Times New Roman" panose="02020603050405020304" pitchFamily="18" charset="0"/>
                <a:cs typeface="Arial" panose="020B0604020202020204" pitchFamily="34" charset="0"/>
              </a:rPr>
              <a:t>elitr</a:t>
            </a:r>
            <a:r>
              <a:rPr lang="de-DE" sz="3599" dirty="0">
                <a:effectLst/>
                <a:latin typeface="Arial" panose="020B0604020202020204" pitchFamily="34" charset="0"/>
                <a:ea typeface="Times New Roman" panose="02020603050405020304" pitchFamily="18" charset="0"/>
                <a:cs typeface="Arial" panose="020B0604020202020204" pitchFamily="34" charset="0"/>
              </a:rPr>
              <a:t>, sed </a:t>
            </a:r>
            <a:r>
              <a:rPr lang="de-DE" sz="3599" dirty="0" err="1">
                <a:effectLst/>
                <a:latin typeface="Arial" panose="020B0604020202020204" pitchFamily="34" charset="0"/>
                <a:ea typeface="Times New Roman" panose="02020603050405020304" pitchFamily="18" charset="0"/>
                <a:cs typeface="Arial" panose="020B0604020202020204" pitchFamily="34" charset="0"/>
              </a:rPr>
              <a:t>diam</a:t>
            </a:r>
            <a:r>
              <a:rPr lang="de-DE" sz="3599" dirty="0">
                <a:effectLst/>
                <a:latin typeface="Arial" panose="020B0604020202020204" pitchFamily="34" charset="0"/>
                <a:ea typeface="Times New Roman" panose="02020603050405020304" pitchFamily="18" charset="0"/>
                <a:cs typeface="Arial" panose="020B0604020202020204" pitchFamily="34" charset="0"/>
              </a:rPr>
              <a:t> </a:t>
            </a:r>
            <a:r>
              <a:rPr lang="de-DE" sz="3599" dirty="0" err="1">
                <a:effectLst/>
                <a:latin typeface="Arial" panose="020B0604020202020204" pitchFamily="34" charset="0"/>
                <a:ea typeface="Times New Roman" panose="02020603050405020304" pitchFamily="18" charset="0"/>
                <a:cs typeface="Arial" panose="020B0604020202020204" pitchFamily="34" charset="0"/>
              </a:rPr>
              <a:t>nonumy</a:t>
            </a:r>
            <a:r>
              <a:rPr lang="de-DE" sz="3599" dirty="0">
                <a:effectLst/>
                <a:latin typeface="Arial" panose="020B0604020202020204" pitchFamily="34" charset="0"/>
                <a:ea typeface="Times New Roman" panose="02020603050405020304" pitchFamily="18" charset="0"/>
                <a:cs typeface="Arial" panose="020B0604020202020204" pitchFamily="34" charset="0"/>
              </a:rPr>
              <a:t> </a:t>
            </a:r>
            <a:r>
              <a:rPr lang="de-DE" sz="3599" dirty="0" err="1">
                <a:effectLst/>
                <a:latin typeface="Arial" panose="020B0604020202020204" pitchFamily="34" charset="0"/>
                <a:ea typeface="Times New Roman" panose="02020603050405020304" pitchFamily="18" charset="0"/>
                <a:cs typeface="Arial" panose="020B0604020202020204" pitchFamily="34" charset="0"/>
              </a:rPr>
              <a:t>eirmod</a:t>
            </a:r>
            <a:r>
              <a:rPr lang="de-DE" sz="3599" dirty="0">
                <a:effectLst/>
                <a:latin typeface="Arial" panose="020B0604020202020204" pitchFamily="34" charset="0"/>
                <a:ea typeface="Times New Roman" panose="02020603050405020304" pitchFamily="18" charset="0"/>
                <a:cs typeface="Arial" panose="020B0604020202020204" pitchFamily="34" charset="0"/>
              </a:rPr>
              <a:t> </a:t>
            </a:r>
            <a:r>
              <a:rPr lang="de-DE" sz="3599" dirty="0" err="1">
                <a:effectLst/>
                <a:latin typeface="Arial" panose="020B0604020202020204" pitchFamily="34" charset="0"/>
                <a:ea typeface="Times New Roman" panose="02020603050405020304" pitchFamily="18" charset="0"/>
                <a:cs typeface="Arial" panose="020B0604020202020204" pitchFamily="34" charset="0"/>
              </a:rPr>
              <a:t>tempor</a:t>
            </a:r>
            <a:r>
              <a:rPr lang="de-DE" sz="3599" dirty="0">
                <a:effectLst/>
                <a:latin typeface="Arial" panose="020B0604020202020204" pitchFamily="34" charset="0"/>
                <a:ea typeface="Times New Roman" panose="02020603050405020304" pitchFamily="18" charset="0"/>
                <a:cs typeface="Arial" panose="020B0604020202020204" pitchFamily="34" charset="0"/>
              </a:rPr>
              <a:t> </a:t>
            </a:r>
            <a:r>
              <a:rPr lang="de-DE" sz="3599" dirty="0" err="1">
                <a:effectLst/>
                <a:latin typeface="Arial" panose="020B0604020202020204" pitchFamily="34" charset="0"/>
                <a:ea typeface="Times New Roman" panose="02020603050405020304" pitchFamily="18" charset="0"/>
                <a:cs typeface="Arial" panose="020B0604020202020204" pitchFamily="34" charset="0"/>
              </a:rPr>
              <a:t>invidunt</a:t>
            </a:r>
            <a:r>
              <a:rPr lang="de-DE" sz="3599" dirty="0">
                <a:effectLst/>
                <a:latin typeface="Arial" panose="020B0604020202020204" pitchFamily="34" charset="0"/>
                <a:ea typeface="Times New Roman" panose="02020603050405020304" pitchFamily="18" charset="0"/>
                <a:cs typeface="Arial" panose="020B0604020202020204" pitchFamily="34" charset="0"/>
              </a:rPr>
              <a:t> </a:t>
            </a:r>
            <a:r>
              <a:rPr lang="de-DE" sz="3599" dirty="0" err="1">
                <a:effectLst/>
                <a:latin typeface="Arial" panose="020B0604020202020204" pitchFamily="34" charset="0"/>
                <a:ea typeface="Times New Roman" panose="02020603050405020304" pitchFamily="18" charset="0"/>
                <a:cs typeface="Arial" panose="020B0604020202020204" pitchFamily="34" charset="0"/>
              </a:rPr>
              <a:t>ut</a:t>
            </a:r>
            <a:r>
              <a:rPr lang="de-DE" sz="3599" dirty="0">
                <a:effectLst/>
                <a:latin typeface="Arial" panose="020B0604020202020204" pitchFamily="34" charset="0"/>
                <a:ea typeface="Times New Roman" panose="02020603050405020304" pitchFamily="18" charset="0"/>
                <a:cs typeface="Arial" panose="020B0604020202020204" pitchFamily="34" charset="0"/>
              </a:rPr>
              <a:t> </a:t>
            </a:r>
            <a:r>
              <a:rPr lang="de-DE" sz="3599" dirty="0" err="1">
                <a:effectLst/>
                <a:latin typeface="Arial" panose="020B0604020202020204" pitchFamily="34" charset="0"/>
                <a:ea typeface="Times New Roman" panose="02020603050405020304" pitchFamily="18" charset="0"/>
                <a:cs typeface="Arial" panose="020B0604020202020204" pitchFamily="34" charset="0"/>
              </a:rPr>
              <a:t>labore</a:t>
            </a:r>
            <a:r>
              <a:rPr lang="de-DE" sz="3599" dirty="0">
                <a:effectLst/>
                <a:latin typeface="Arial" panose="020B0604020202020204" pitchFamily="34" charset="0"/>
                <a:ea typeface="Times New Roman" panose="02020603050405020304" pitchFamily="18" charset="0"/>
                <a:cs typeface="Arial" panose="020B0604020202020204" pitchFamily="34" charset="0"/>
              </a:rPr>
              <a:t> et </a:t>
            </a:r>
            <a:r>
              <a:rPr lang="de-DE" sz="3599" dirty="0" err="1">
                <a:effectLst/>
                <a:latin typeface="Arial" panose="020B0604020202020204" pitchFamily="34" charset="0"/>
                <a:ea typeface="Times New Roman" panose="02020603050405020304" pitchFamily="18" charset="0"/>
                <a:cs typeface="Arial" panose="020B0604020202020204" pitchFamily="34" charset="0"/>
              </a:rPr>
              <a:t>dolore</a:t>
            </a:r>
            <a:r>
              <a:rPr lang="de-DE" sz="3599" dirty="0">
                <a:effectLst/>
                <a:latin typeface="Arial" panose="020B0604020202020204" pitchFamily="34" charset="0"/>
                <a:ea typeface="Times New Roman" panose="02020603050405020304" pitchFamily="18" charset="0"/>
                <a:cs typeface="Arial" panose="020B0604020202020204" pitchFamily="34" charset="0"/>
              </a:rPr>
              <a:t> magna </a:t>
            </a:r>
            <a:r>
              <a:rPr lang="de-DE" sz="3599" dirty="0" err="1">
                <a:effectLst/>
                <a:latin typeface="Arial" panose="020B0604020202020204" pitchFamily="34" charset="0"/>
                <a:ea typeface="Times New Roman" panose="02020603050405020304" pitchFamily="18" charset="0"/>
                <a:cs typeface="Arial" panose="020B0604020202020204" pitchFamily="34" charset="0"/>
              </a:rPr>
              <a:t>aliquyam</a:t>
            </a:r>
            <a:r>
              <a:rPr lang="de-DE" sz="3599" dirty="0">
                <a:effectLst/>
                <a:latin typeface="Arial" panose="020B0604020202020204" pitchFamily="34" charset="0"/>
                <a:ea typeface="Times New Roman" panose="02020603050405020304" pitchFamily="18" charset="0"/>
                <a:cs typeface="Arial" panose="020B0604020202020204" pitchFamily="34" charset="0"/>
              </a:rPr>
              <a:t> erat, sed </a:t>
            </a:r>
            <a:r>
              <a:rPr lang="de-DE" sz="3599" dirty="0" err="1">
                <a:effectLst/>
                <a:latin typeface="Arial" panose="020B0604020202020204" pitchFamily="34" charset="0"/>
                <a:ea typeface="Times New Roman" panose="02020603050405020304" pitchFamily="18" charset="0"/>
                <a:cs typeface="Arial" panose="020B0604020202020204" pitchFamily="34" charset="0"/>
              </a:rPr>
              <a:t>diam</a:t>
            </a:r>
            <a:r>
              <a:rPr lang="de-DE" sz="3599" dirty="0">
                <a:effectLst/>
                <a:latin typeface="Arial" panose="020B0604020202020204" pitchFamily="34" charset="0"/>
                <a:ea typeface="Times New Roman" panose="02020603050405020304" pitchFamily="18" charset="0"/>
                <a:cs typeface="Arial" panose="020B0604020202020204" pitchFamily="34" charset="0"/>
              </a:rPr>
              <a:t> </a:t>
            </a:r>
            <a:r>
              <a:rPr lang="de-DE" sz="3599" dirty="0" err="1">
                <a:effectLst/>
                <a:latin typeface="Arial" panose="020B0604020202020204" pitchFamily="34" charset="0"/>
                <a:ea typeface="Times New Roman" panose="02020603050405020304" pitchFamily="18" charset="0"/>
                <a:cs typeface="Arial" panose="020B0604020202020204" pitchFamily="34" charset="0"/>
              </a:rPr>
              <a:t>voluptua</a:t>
            </a:r>
            <a:r>
              <a:rPr lang="de-DE" sz="3599" dirty="0">
                <a:effectLst/>
                <a:latin typeface="Arial" panose="020B0604020202020204" pitchFamily="34" charset="0"/>
                <a:ea typeface="Times New Roman" panose="02020603050405020304" pitchFamily="18" charset="0"/>
                <a:cs typeface="Arial" panose="020B0604020202020204" pitchFamily="34" charset="0"/>
              </a:rPr>
              <a:t>. At </a:t>
            </a:r>
            <a:r>
              <a:rPr lang="de-DE" sz="3599" dirty="0" err="1">
                <a:effectLst/>
                <a:latin typeface="Arial" panose="020B0604020202020204" pitchFamily="34" charset="0"/>
                <a:ea typeface="Times New Roman" panose="02020603050405020304" pitchFamily="18" charset="0"/>
                <a:cs typeface="Arial" panose="020B0604020202020204" pitchFamily="34" charset="0"/>
              </a:rPr>
              <a:t>vero</a:t>
            </a:r>
            <a:r>
              <a:rPr lang="de-DE" sz="3599" dirty="0">
                <a:effectLst/>
                <a:latin typeface="Arial" panose="020B0604020202020204" pitchFamily="34" charset="0"/>
                <a:ea typeface="Times New Roman" panose="02020603050405020304" pitchFamily="18" charset="0"/>
                <a:cs typeface="Arial" panose="020B0604020202020204" pitchFamily="34" charset="0"/>
              </a:rPr>
              <a:t> </a:t>
            </a:r>
            <a:r>
              <a:rPr lang="de-DE" sz="3599" dirty="0" err="1">
                <a:effectLst/>
                <a:latin typeface="Arial" panose="020B0604020202020204" pitchFamily="34" charset="0"/>
                <a:ea typeface="Times New Roman" panose="02020603050405020304" pitchFamily="18" charset="0"/>
                <a:cs typeface="Arial" panose="020B0604020202020204" pitchFamily="34" charset="0"/>
              </a:rPr>
              <a:t>eos</a:t>
            </a:r>
            <a:r>
              <a:rPr lang="de-DE" sz="3599" dirty="0">
                <a:effectLst/>
                <a:latin typeface="Arial" panose="020B0604020202020204" pitchFamily="34" charset="0"/>
                <a:ea typeface="Times New Roman" panose="02020603050405020304" pitchFamily="18" charset="0"/>
                <a:cs typeface="Arial" panose="020B0604020202020204" pitchFamily="34" charset="0"/>
              </a:rPr>
              <a:t> et </a:t>
            </a:r>
            <a:r>
              <a:rPr lang="de-DE" sz="3599" dirty="0" err="1">
                <a:effectLst/>
                <a:latin typeface="Arial" panose="020B0604020202020204" pitchFamily="34" charset="0"/>
                <a:ea typeface="Times New Roman" panose="02020603050405020304" pitchFamily="18" charset="0"/>
                <a:cs typeface="Arial" panose="020B0604020202020204" pitchFamily="34" charset="0"/>
              </a:rPr>
              <a:t>accusam</a:t>
            </a:r>
            <a:r>
              <a:rPr lang="de-DE" sz="3599" dirty="0">
                <a:latin typeface="Arial" panose="020B0604020202020204" pitchFamily="34" charset="0"/>
                <a:ea typeface="Times New Roman" panose="02020603050405020304" pitchFamily="18" charset="0"/>
                <a:cs typeface="Arial" panose="020B0604020202020204" pitchFamily="34" charset="0"/>
              </a:rPr>
              <a:t> </a:t>
            </a:r>
            <a:r>
              <a:rPr lang="de-DE" sz="3599" dirty="0">
                <a:effectLst/>
                <a:latin typeface="Arial" panose="020B0604020202020204" pitchFamily="34" charset="0"/>
                <a:ea typeface="Times New Roman" panose="02020603050405020304" pitchFamily="18" charset="0"/>
                <a:cs typeface="Arial" panose="020B0604020202020204" pitchFamily="34" charset="0"/>
              </a:rPr>
              <a:t>et </a:t>
            </a:r>
            <a:r>
              <a:rPr lang="de-DE" sz="3599" dirty="0" err="1">
                <a:effectLst/>
                <a:latin typeface="Arial" panose="020B0604020202020204" pitchFamily="34" charset="0"/>
                <a:ea typeface="Times New Roman" panose="02020603050405020304" pitchFamily="18" charset="0"/>
                <a:cs typeface="Arial" panose="020B0604020202020204" pitchFamily="34" charset="0"/>
              </a:rPr>
              <a:t>justo</a:t>
            </a:r>
            <a:r>
              <a:rPr lang="de-DE" sz="3599" dirty="0">
                <a:effectLst/>
                <a:latin typeface="Arial" panose="020B0604020202020204" pitchFamily="34" charset="0"/>
                <a:ea typeface="Times New Roman" panose="02020603050405020304" pitchFamily="18" charset="0"/>
                <a:cs typeface="Arial" panose="020B0604020202020204" pitchFamily="34" charset="0"/>
              </a:rPr>
              <a:t> </a:t>
            </a:r>
            <a:r>
              <a:rPr lang="de-DE" sz="3599" dirty="0" err="1">
                <a:effectLst/>
                <a:latin typeface="Arial" panose="020B0604020202020204" pitchFamily="34" charset="0"/>
                <a:ea typeface="Times New Roman" panose="02020603050405020304" pitchFamily="18" charset="0"/>
                <a:cs typeface="Arial" panose="020B0604020202020204" pitchFamily="34" charset="0"/>
              </a:rPr>
              <a:t>duo</a:t>
            </a:r>
            <a:r>
              <a:rPr lang="de-DE" sz="3599" dirty="0">
                <a:effectLst/>
                <a:latin typeface="Arial" panose="020B0604020202020204" pitchFamily="34" charset="0"/>
                <a:ea typeface="Times New Roman" panose="02020603050405020304" pitchFamily="18" charset="0"/>
                <a:cs typeface="Arial" panose="020B0604020202020204" pitchFamily="34" charset="0"/>
              </a:rPr>
              <a:t> </a:t>
            </a:r>
            <a:r>
              <a:rPr lang="de-DE" sz="3599" dirty="0" err="1">
                <a:effectLst/>
                <a:latin typeface="Arial" panose="020B0604020202020204" pitchFamily="34" charset="0"/>
                <a:ea typeface="Times New Roman" panose="02020603050405020304" pitchFamily="18" charset="0"/>
                <a:cs typeface="Arial" panose="020B0604020202020204" pitchFamily="34" charset="0"/>
              </a:rPr>
              <a:t>dolores</a:t>
            </a:r>
            <a:r>
              <a:rPr lang="de-DE" sz="3599" dirty="0">
                <a:effectLst/>
                <a:latin typeface="Arial" panose="020B0604020202020204" pitchFamily="34" charset="0"/>
                <a:ea typeface="Times New Roman" panose="02020603050405020304" pitchFamily="18" charset="0"/>
                <a:cs typeface="Arial" panose="020B0604020202020204" pitchFamily="34" charset="0"/>
              </a:rPr>
              <a:t> et </a:t>
            </a:r>
            <a:r>
              <a:rPr lang="de-DE" sz="3599" dirty="0" err="1">
                <a:effectLst/>
                <a:latin typeface="Arial" panose="020B0604020202020204" pitchFamily="34" charset="0"/>
                <a:ea typeface="Times New Roman" panose="02020603050405020304" pitchFamily="18" charset="0"/>
                <a:cs typeface="Arial" panose="020B0604020202020204" pitchFamily="34" charset="0"/>
              </a:rPr>
              <a:t>ea</a:t>
            </a:r>
            <a:r>
              <a:rPr lang="de-DE" sz="3599" dirty="0">
                <a:effectLst/>
                <a:latin typeface="Arial" panose="020B0604020202020204" pitchFamily="34" charset="0"/>
                <a:ea typeface="Times New Roman" panose="02020603050405020304" pitchFamily="18" charset="0"/>
                <a:cs typeface="Arial" panose="020B0604020202020204" pitchFamily="34" charset="0"/>
              </a:rPr>
              <a:t> </a:t>
            </a:r>
            <a:r>
              <a:rPr lang="de-DE" sz="3599" dirty="0" err="1">
                <a:effectLst/>
                <a:latin typeface="Arial" panose="020B0604020202020204" pitchFamily="34" charset="0"/>
                <a:ea typeface="Times New Roman" panose="02020603050405020304" pitchFamily="18" charset="0"/>
                <a:cs typeface="Arial" panose="020B0604020202020204" pitchFamily="34" charset="0"/>
              </a:rPr>
              <a:t>re</a:t>
            </a:r>
            <a:r>
              <a:rPr lang="de-DE" sz="3599" dirty="0">
                <a:effectLst/>
                <a:latin typeface="Arial" panose="020B0604020202020204" pitchFamily="34" charset="0"/>
                <a:ea typeface="Times New Roman" panose="02020603050405020304" pitchFamily="18" charset="0"/>
                <a:cs typeface="Arial" panose="020B0604020202020204" pitchFamily="34" charset="0"/>
              </a:rPr>
              <a:t>-bum. Stet </a:t>
            </a:r>
            <a:r>
              <a:rPr lang="de-DE" sz="3599" dirty="0" err="1">
                <a:effectLst/>
                <a:latin typeface="Arial" panose="020B0604020202020204" pitchFamily="34" charset="0"/>
                <a:ea typeface="Times New Roman" panose="02020603050405020304" pitchFamily="18" charset="0"/>
                <a:cs typeface="Arial" panose="020B0604020202020204" pitchFamily="34" charset="0"/>
              </a:rPr>
              <a:t>clita</a:t>
            </a:r>
            <a:r>
              <a:rPr lang="de-DE" sz="3599" dirty="0">
                <a:effectLst/>
                <a:latin typeface="Arial" panose="020B0604020202020204" pitchFamily="34" charset="0"/>
                <a:ea typeface="Times New Roman" panose="02020603050405020304" pitchFamily="18" charset="0"/>
                <a:cs typeface="Arial" panose="020B0604020202020204" pitchFamily="34" charset="0"/>
              </a:rPr>
              <a:t> </a:t>
            </a:r>
            <a:r>
              <a:rPr lang="de-DE" sz="3599" dirty="0" err="1">
                <a:effectLst/>
                <a:latin typeface="Arial" panose="020B0604020202020204" pitchFamily="34" charset="0"/>
                <a:ea typeface="Times New Roman" panose="02020603050405020304" pitchFamily="18" charset="0"/>
                <a:cs typeface="Arial" panose="020B0604020202020204" pitchFamily="34" charset="0"/>
              </a:rPr>
              <a:t>kasd</a:t>
            </a:r>
            <a:r>
              <a:rPr lang="de-DE" sz="3599" dirty="0">
                <a:effectLst/>
                <a:latin typeface="Arial" panose="020B0604020202020204" pitchFamily="34" charset="0"/>
                <a:ea typeface="Times New Roman" panose="02020603050405020304" pitchFamily="18" charset="0"/>
                <a:cs typeface="Arial" panose="020B0604020202020204" pitchFamily="34" charset="0"/>
              </a:rPr>
              <a:t> </a:t>
            </a:r>
            <a:r>
              <a:rPr lang="de-DE" sz="3599" dirty="0" err="1">
                <a:effectLst/>
                <a:latin typeface="Arial" panose="020B0604020202020204" pitchFamily="34" charset="0"/>
                <a:ea typeface="Times New Roman" panose="02020603050405020304" pitchFamily="18" charset="0"/>
                <a:cs typeface="Arial" panose="020B0604020202020204" pitchFamily="34" charset="0"/>
              </a:rPr>
              <a:t>guber-gren</a:t>
            </a:r>
            <a:r>
              <a:rPr lang="de-DE" sz="3599" dirty="0">
                <a:effectLst/>
                <a:latin typeface="Arial" panose="020B0604020202020204" pitchFamily="34" charset="0"/>
                <a:ea typeface="Times New Roman" panose="02020603050405020304" pitchFamily="18" charset="0"/>
                <a:cs typeface="Arial" panose="020B0604020202020204" pitchFamily="34" charset="0"/>
              </a:rPr>
              <a:t>, </a:t>
            </a:r>
            <a:r>
              <a:rPr lang="de-DE" sz="3599" dirty="0" err="1">
                <a:effectLst/>
                <a:latin typeface="Arial" panose="020B0604020202020204" pitchFamily="34" charset="0"/>
                <a:ea typeface="Times New Roman" panose="02020603050405020304" pitchFamily="18" charset="0"/>
                <a:cs typeface="Arial" panose="020B0604020202020204" pitchFamily="34" charset="0"/>
              </a:rPr>
              <a:t>no</a:t>
            </a:r>
            <a:r>
              <a:rPr lang="de-DE" sz="3599" dirty="0">
                <a:effectLst/>
                <a:latin typeface="Arial" panose="020B0604020202020204" pitchFamily="34" charset="0"/>
                <a:ea typeface="Times New Roman" panose="02020603050405020304" pitchFamily="18" charset="0"/>
                <a:cs typeface="Arial" panose="020B0604020202020204" pitchFamily="34" charset="0"/>
              </a:rPr>
              <a:t> </a:t>
            </a:r>
            <a:r>
              <a:rPr lang="de-DE" sz="3599" dirty="0" err="1">
                <a:effectLst/>
                <a:latin typeface="Arial" panose="020B0604020202020204" pitchFamily="34" charset="0"/>
                <a:ea typeface="Times New Roman" panose="02020603050405020304" pitchFamily="18" charset="0"/>
                <a:cs typeface="Arial" panose="020B0604020202020204" pitchFamily="34" charset="0"/>
              </a:rPr>
              <a:t>sea</a:t>
            </a:r>
            <a:r>
              <a:rPr lang="de-DE" sz="3599" dirty="0">
                <a:effectLst/>
                <a:latin typeface="Arial" panose="020B0604020202020204" pitchFamily="34" charset="0"/>
                <a:ea typeface="Times New Roman" panose="02020603050405020304" pitchFamily="18" charset="0"/>
                <a:cs typeface="Arial" panose="020B0604020202020204" pitchFamily="34" charset="0"/>
              </a:rPr>
              <a:t> </a:t>
            </a:r>
            <a:r>
              <a:rPr lang="de-DE" sz="3599" dirty="0" err="1">
                <a:effectLst/>
                <a:latin typeface="Arial" panose="020B0604020202020204" pitchFamily="34" charset="0"/>
                <a:ea typeface="Times New Roman" panose="02020603050405020304" pitchFamily="18" charset="0"/>
                <a:cs typeface="Arial" panose="020B0604020202020204" pitchFamily="34" charset="0"/>
              </a:rPr>
              <a:t>takimata</a:t>
            </a:r>
            <a:r>
              <a:rPr lang="de-DE" sz="3599" dirty="0">
                <a:effectLst/>
                <a:latin typeface="Arial" panose="020B0604020202020204" pitchFamily="34" charset="0"/>
                <a:ea typeface="Times New Roman" panose="02020603050405020304" pitchFamily="18" charset="0"/>
                <a:cs typeface="Arial" panose="020B0604020202020204" pitchFamily="34" charset="0"/>
              </a:rPr>
              <a:t> </a:t>
            </a:r>
            <a:r>
              <a:rPr lang="de-DE" sz="3599" dirty="0" err="1">
                <a:effectLst/>
                <a:latin typeface="Arial" panose="020B0604020202020204" pitchFamily="34" charset="0"/>
                <a:ea typeface="Times New Roman" panose="02020603050405020304" pitchFamily="18" charset="0"/>
                <a:cs typeface="Arial" panose="020B0604020202020204" pitchFamily="34" charset="0"/>
              </a:rPr>
              <a:t>sanc-tus</a:t>
            </a:r>
            <a:r>
              <a:rPr lang="de-DE" sz="3599" dirty="0">
                <a:effectLst/>
                <a:latin typeface="Arial" panose="020B0604020202020204" pitchFamily="34" charset="0"/>
                <a:ea typeface="Times New Roman" panose="02020603050405020304" pitchFamily="18" charset="0"/>
                <a:cs typeface="Arial" panose="020B0604020202020204" pitchFamily="34" charset="0"/>
              </a:rPr>
              <a:t> </a:t>
            </a:r>
            <a:r>
              <a:rPr lang="de-DE" sz="3599" dirty="0" err="1">
                <a:effectLst/>
                <a:latin typeface="Arial" panose="020B0604020202020204" pitchFamily="34" charset="0"/>
                <a:ea typeface="Times New Roman" panose="02020603050405020304" pitchFamily="18" charset="0"/>
                <a:cs typeface="Arial" panose="020B0604020202020204" pitchFamily="34" charset="0"/>
              </a:rPr>
              <a:t>est</a:t>
            </a:r>
            <a:r>
              <a:rPr lang="de-DE" sz="3599" dirty="0">
                <a:effectLst/>
                <a:latin typeface="Arial" panose="020B0604020202020204" pitchFamily="34" charset="0"/>
                <a:ea typeface="Times New Roman" panose="02020603050405020304" pitchFamily="18" charset="0"/>
                <a:cs typeface="Arial" panose="020B0604020202020204" pitchFamily="34" charset="0"/>
              </a:rPr>
              <a:t> </a:t>
            </a:r>
            <a:r>
              <a:rPr lang="de-DE" sz="3599" dirty="0" err="1">
                <a:effectLst/>
                <a:latin typeface="Arial" panose="020B0604020202020204" pitchFamily="34" charset="0"/>
                <a:ea typeface="Times New Roman" panose="02020603050405020304" pitchFamily="18" charset="0"/>
                <a:cs typeface="Arial" panose="020B0604020202020204" pitchFamily="34" charset="0"/>
              </a:rPr>
              <a:t>Lorem</a:t>
            </a:r>
            <a:r>
              <a:rPr lang="de-DE" sz="3599" dirty="0">
                <a:effectLst/>
                <a:latin typeface="Arial" panose="020B0604020202020204" pitchFamily="34" charset="0"/>
                <a:ea typeface="Times New Roman" panose="02020603050405020304" pitchFamily="18" charset="0"/>
                <a:cs typeface="Arial" panose="020B0604020202020204" pitchFamily="34" charset="0"/>
              </a:rPr>
              <a:t> </a:t>
            </a:r>
            <a:r>
              <a:rPr lang="de-DE" sz="3599" dirty="0" err="1">
                <a:effectLst/>
                <a:latin typeface="Arial" panose="020B0604020202020204" pitchFamily="34" charset="0"/>
                <a:ea typeface="Times New Roman" panose="02020603050405020304" pitchFamily="18" charset="0"/>
                <a:cs typeface="Arial" panose="020B0604020202020204" pitchFamily="34" charset="0"/>
              </a:rPr>
              <a:t>ipsum</a:t>
            </a:r>
            <a:r>
              <a:rPr lang="de-DE" sz="3599" dirty="0">
                <a:effectLst/>
                <a:latin typeface="Arial" panose="020B0604020202020204" pitchFamily="34" charset="0"/>
                <a:ea typeface="Times New Roman" panose="02020603050405020304" pitchFamily="18" charset="0"/>
                <a:cs typeface="Arial" panose="020B0604020202020204" pitchFamily="34" charset="0"/>
              </a:rPr>
              <a:t> </a:t>
            </a:r>
            <a:r>
              <a:rPr lang="de-DE" sz="3599" dirty="0" err="1">
                <a:effectLst/>
                <a:latin typeface="Arial" panose="020B0604020202020204" pitchFamily="34" charset="0"/>
                <a:ea typeface="Times New Roman" panose="02020603050405020304" pitchFamily="18" charset="0"/>
                <a:cs typeface="Arial" panose="020B0604020202020204" pitchFamily="34" charset="0"/>
              </a:rPr>
              <a:t>dolor</a:t>
            </a:r>
            <a:r>
              <a:rPr lang="de-DE" sz="3599" dirty="0">
                <a:effectLst/>
                <a:latin typeface="Arial" panose="020B0604020202020204" pitchFamily="34" charset="0"/>
                <a:ea typeface="Times New Roman" panose="02020603050405020304" pitchFamily="18" charset="0"/>
                <a:cs typeface="Arial" panose="020B0604020202020204" pitchFamily="34" charset="0"/>
              </a:rPr>
              <a:t> </a:t>
            </a:r>
            <a:r>
              <a:rPr lang="de-DE" sz="3599" dirty="0" err="1">
                <a:effectLst/>
                <a:latin typeface="Arial" panose="020B0604020202020204" pitchFamily="34" charset="0"/>
                <a:ea typeface="Times New Roman" panose="02020603050405020304" pitchFamily="18" charset="0"/>
                <a:cs typeface="Arial" panose="020B0604020202020204" pitchFamily="34" charset="0"/>
              </a:rPr>
              <a:t>sit</a:t>
            </a:r>
            <a:r>
              <a:rPr lang="de-DE" sz="3599" dirty="0">
                <a:effectLst/>
                <a:latin typeface="Arial" panose="020B0604020202020204" pitchFamily="34" charset="0"/>
                <a:ea typeface="Times New Roman" panose="02020603050405020304" pitchFamily="18" charset="0"/>
                <a:cs typeface="Arial" panose="020B0604020202020204" pitchFamily="34" charset="0"/>
              </a:rPr>
              <a:t> </a:t>
            </a:r>
            <a:r>
              <a:rPr lang="de-DE" sz="3599" dirty="0" err="1">
                <a:effectLst/>
                <a:latin typeface="Arial" panose="020B0604020202020204" pitchFamily="34" charset="0"/>
                <a:ea typeface="Times New Roman" panose="02020603050405020304" pitchFamily="18" charset="0"/>
                <a:cs typeface="Arial" panose="020B0604020202020204" pitchFamily="34" charset="0"/>
              </a:rPr>
              <a:t>amet</a:t>
            </a:r>
            <a:r>
              <a:rPr lang="de-DE" sz="3599" dirty="0">
                <a:effectLst/>
                <a:latin typeface="Arial" panose="020B0604020202020204" pitchFamily="34" charset="0"/>
                <a:ea typeface="Times New Roman" panose="02020603050405020304" pitchFamily="18" charset="0"/>
                <a:cs typeface="Arial" panose="020B0604020202020204" pitchFamily="34" charset="0"/>
              </a:rPr>
              <a:t>. </a:t>
            </a:r>
            <a:r>
              <a:rPr lang="de-DE" sz="3599" dirty="0" err="1">
                <a:effectLst/>
                <a:latin typeface="Arial" panose="020B0604020202020204" pitchFamily="34" charset="0"/>
                <a:ea typeface="Times New Roman" panose="02020603050405020304" pitchFamily="18" charset="0"/>
                <a:cs typeface="Arial" panose="020B0604020202020204" pitchFamily="34" charset="0"/>
              </a:rPr>
              <a:t>Lorem</a:t>
            </a:r>
            <a:r>
              <a:rPr lang="de-DE" sz="3599" dirty="0">
                <a:effectLst/>
                <a:latin typeface="Arial" panose="020B0604020202020204" pitchFamily="34" charset="0"/>
                <a:ea typeface="Times New Roman" panose="02020603050405020304" pitchFamily="18" charset="0"/>
                <a:cs typeface="Arial" panose="020B0604020202020204" pitchFamily="34" charset="0"/>
              </a:rPr>
              <a:t> </a:t>
            </a:r>
            <a:r>
              <a:rPr lang="de-DE" sz="3599" dirty="0" err="1">
                <a:effectLst/>
                <a:latin typeface="Arial" panose="020B0604020202020204" pitchFamily="34" charset="0"/>
                <a:ea typeface="Times New Roman" panose="02020603050405020304" pitchFamily="18" charset="0"/>
                <a:cs typeface="Arial" panose="020B0604020202020204" pitchFamily="34" charset="0"/>
              </a:rPr>
              <a:t>ipsum</a:t>
            </a:r>
            <a:r>
              <a:rPr lang="de-DE" sz="3599" dirty="0">
                <a:effectLst/>
                <a:latin typeface="Arial" panose="020B0604020202020204" pitchFamily="34" charset="0"/>
                <a:ea typeface="Times New Roman" panose="02020603050405020304" pitchFamily="18" charset="0"/>
                <a:cs typeface="Arial" panose="020B0604020202020204" pitchFamily="34" charset="0"/>
              </a:rPr>
              <a:t> </a:t>
            </a:r>
            <a:r>
              <a:rPr lang="de-DE" sz="3599" dirty="0" err="1">
                <a:effectLst/>
                <a:latin typeface="Arial" panose="020B0604020202020204" pitchFamily="34" charset="0"/>
                <a:ea typeface="Times New Roman" panose="02020603050405020304" pitchFamily="18" charset="0"/>
                <a:cs typeface="Arial" panose="020B0604020202020204" pitchFamily="34" charset="0"/>
              </a:rPr>
              <a:t>dolor</a:t>
            </a:r>
            <a:r>
              <a:rPr lang="de-DE" sz="3599" dirty="0">
                <a:effectLst/>
                <a:latin typeface="Arial" panose="020B0604020202020204" pitchFamily="34" charset="0"/>
                <a:ea typeface="Times New Roman" panose="02020603050405020304" pitchFamily="18" charset="0"/>
                <a:cs typeface="Arial" panose="020B0604020202020204" pitchFamily="34" charset="0"/>
              </a:rPr>
              <a:t> </a:t>
            </a:r>
            <a:r>
              <a:rPr lang="de-DE" sz="3599" dirty="0" err="1">
                <a:effectLst/>
                <a:latin typeface="Arial" panose="020B0604020202020204" pitchFamily="34" charset="0"/>
                <a:ea typeface="Times New Roman" panose="02020603050405020304" pitchFamily="18" charset="0"/>
                <a:cs typeface="Arial" panose="020B0604020202020204" pitchFamily="34" charset="0"/>
              </a:rPr>
              <a:t>sit</a:t>
            </a:r>
            <a:r>
              <a:rPr lang="de-DE" sz="3599" dirty="0">
                <a:effectLst/>
                <a:latin typeface="Arial" panose="020B0604020202020204" pitchFamily="34" charset="0"/>
                <a:ea typeface="Times New Roman" panose="02020603050405020304" pitchFamily="18" charset="0"/>
                <a:cs typeface="Arial" panose="020B0604020202020204" pitchFamily="34" charset="0"/>
              </a:rPr>
              <a:t> </a:t>
            </a:r>
            <a:r>
              <a:rPr lang="de-DE" sz="3599" dirty="0" err="1">
                <a:effectLst/>
                <a:latin typeface="Arial" panose="020B0604020202020204" pitchFamily="34" charset="0"/>
                <a:ea typeface="Times New Roman" panose="02020603050405020304" pitchFamily="18" charset="0"/>
                <a:cs typeface="Arial" panose="020B0604020202020204" pitchFamily="34" charset="0"/>
              </a:rPr>
              <a:t>amet</a:t>
            </a:r>
            <a:r>
              <a:rPr lang="de-DE" sz="3599" dirty="0">
                <a:effectLst/>
                <a:latin typeface="Arial" panose="020B0604020202020204" pitchFamily="34" charset="0"/>
                <a:ea typeface="Times New Roman" panose="02020603050405020304" pitchFamily="18" charset="0"/>
                <a:cs typeface="Arial" panose="020B0604020202020204" pitchFamily="34" charset="0"/>
              </a:rPr>
              <a:t>, </a:t>
            </a:r>
            <a:r>
              <a:rPr lang="de-DE" sz="3599" dirty="0" err="1">
                <a:effectLst/>
                <a:latin typeface="Arial" panose="020B0604020202020204" pitchFamily="34" charset="0"/>
                <a:ea typeface="Times New Roman" panose="02020603050405020304" pitchFamily="18" charset="0"/>
                <a:cs typeface="Arial" panose="020B0604020202020204" pitchFamily="34" charset="0"/>
              </a:rPr>
              <a:t>consetetur</a:t>
            </a:r>
            <a:r>
              <a:rPr lang="de-DE" sz="3599" dirty="0">
                <a:effectLst/>
                <a:latin typeface="Arial" panose="020B0604020202020204" pitchFamily="34" charset="0"/>
                <a:ea typeface="Times New Roman" panose="02020603050405020304" pitchFamily="18" charset="0"/>
                <a:cs typeface="Arial" panose="020B0604020202020204" pitchFamily="34" charset="0"/>
              </a:rPr>
              <a:t> </a:t>
            </a:r>
            <a:r>
              <a:rPr lang="de-DE" sz="3599" dirty="0" err="1">
                <a:effectLst/>
                <a:latin typeface="Arial" panose="020B0604020202020204" pitchFamily="34" charset="0"/>
                <a:ea typeface="Times New Roman" panose="02020603050405020304" pitchFamily="18" charset="0"/>
                <a:cs typeface="Arial" panose="020B0604020202020204" pitchFamily="34" charset="0"/>
              </a:rPr>
              <a:t>sadip-scing</a:t>
            </a:r>
            <a:r>
              <a:rPr lang="de-DE" sz="3599" dirty="0">
                <a:effectLst/>
                <a:latin typeface="Arial" panose="020B0604020202020204" pitchFamily="34" charset="0"/>
                <a:ea typeface="Times New Roman" panose="02020603050405020304" pitchFamily="18" charset="0"/>
                <a:cs typeface="Arial" panose="020B0604020202020204" pitchFamily="34" charset="0"/>
              </a:rPr>
              <a:t> </a:t>
            </a:r>
            <a:r>
              <a:rPr lang="de-DE" sz="3599" dirty="0" err="1">
                <a:effectLst/>
                <a:latin typeface="Arial" panose="020B0604020202020204" pitchFamily="34" charset="0"/>
                <a:ea typeface="Times New Roman" panose="02020603050405020304" pitchFamily="18" charset="0"/>
                <a:cs typeface="Arial" panose="020B0604020202020204" pitchFamily="34" charset="0"/>
              </a:rPr>
              <a:t>elitr</a:t>
            </a:r>
            <a:r>
              <a:rPr lang="de-DE" sz="3599" dirty="0">
                <a:effectLst/>
                <a:latin typeface="Arial" panose="020B0604020202020204" pitchFamily="34" charset="0"/>
                <a:ea typeface="Times New Roman" panose="02020603050405020304" pitchFamily="18" charset="0"/>
                <a:cs typeface="Arial" panose="020B0604020202020204" pitchFamily="34" charset="0"/>
              </a:rPr>
              <a:t>. </a:t>
            </a:r>
          </a:p>
          <a:p>
            <a:pPr algn="just" fontAlgn="base"/>
            <a:endParaRPr lang="de-DE" sz="3599" dirty="0">
              <a:latin typeface="Arial" panose="020B0604020202020204" pitchFamily="34" charset="0"/>
              <a:ea typeface="Times New Roman" panose="02020603050405020304" pitchFamily="18" charset="0"/>
              <a:cs typeface="Arial" panose="020B0604020202020204" pitchFamily="34" charset="0"/>
            </a:endParaRPr>
          </a:p>
          <a:p>
            <a:pPr algn="just" fontAlgn="base"/>
            <a:r>
              <a:rPr lang="de-DE" sz="3599" dirty="0" err="1">
                <a:effectLst/>
                <a:latin typeface="Arial" panose="020B0604020202020204" pitchFamily="34" charset="0"/>
                <a:ea typeface="Times New Roman" panose="02020603050405020304" pitchFamily="18" charset="0"/>
                <a:cs typeface="Arial" panose="020B0604020202020204" pitchFamily="34" charset="0"/>
              </a:rPr>
              <a:t>accusam</a:t>
            </a:r>
            <a:r>
              <a:rPr lang="de-DE" sz="3599" dirty="0">
                <a:latin typeface="Arial" panose="020B0604020202020204" pitchFamily="34" charset="0"/>
                <a:ea typeface="Times New Roman" panose="02020603050405020304" pitchFamily="18" charset="0"/>
                <a:cs typeface="Arial" panose="020B0604020202020204" pitchFamily="34" charset="0"/>
              </a:rPr>
              <a:t> </a:t>
            </a:r>
            <a:r>
              <a:rPr lang="de-DE" sz="3599" dirty="0">
                <a:effectLst/>
                <a:latin typeface="Arial" panose="020B0604020202020204" pitchFamily="34" charset="0"/>
                <a:ea typeface="Times New Roman" panose="02020603050405020304" pitchFamily="18" charset="0"/>
                <a:cs typeface="Arial" panose="020B0604020202020204" pitchFamily="34" charset="0"/>
              </a:rPr>
              <a:t>et </a:t>
            </a:r>
            <a:r>
              <a:rPr lang="de-DE" sz="3599" dirty="0" err="1">
                <a:effectLst/>
                <a:latin typeface="Arial" panose="020B0604020202020204" pitchFamily="34" charset="0"/>
                <a:ea typeface="Times New Roman" panose="02020603050405020304" pitchFamily="18" charset="0"/>
                <a:cs typeface="Arial" panose="020B0604020202020204" pitchFamily="34" charset="0"/>
              </a:rPr>
              <a:t>justo</a:t>
            </a:r>
            <a:r>
              <a:rPr lang="de-DE" sz="3599" dirty="0">
                <a:effectLst/>
                <a:latin typeface="Arial" panose="020B0604020202020204" pitchFamily="34" charset="0"/>
                <a:ea typeface="Times New Roman" panose="02020603050405020304" pitchFamily="18" charset="0"/>
                <a:cs typeface="Arial" panose="020B0604020202020204" pitchFamily="34" charset="0"/>
              </a:rPr>
              <a:t> </a:t>
            </a:r>
            <a:r>
              <a:rPr lang="de-DE" sz="3599" dirty="0" err="1">
                <a:effectLst/>
                <a:latin typeface="Arial" panose="020B0604020202020204" pitchFamily="34" charset="0"/>
                <a:ea typeface="Times New Roman" panose="02020603050405020304" pitchFamily="18" charset="0"/>
                <a:cs typeface="Arial" panose="020B0604020202020204" pitchFamily="34" charset="0"/>
              </a:rPr>
              <a:t>duo</a:t>
            </a:r>
            <a:r>
              <a:rPr lang="de-DE" sz="3599" dirty="0">
                <a:effectLst/>
                <a:latin typeface="Arial" panose="020B0604020202020204" pitchFamily="34" charset="0"/>
                <a:ea typeface="Times New Roman" panose="02020603050405020304" pitchFamily="18" charset="0"/>
                <a:cs typeface="Arial" panose="020B0604020202020204" pitchFamily="34" charset="0"/>
              </a:rPr>
              <a:t> </a:t>
            </a:r>
            <a:r>
              <a:rPr lang="de-DE" sz="3599" dirty="0" err="1">
                <a:effectLst/>
                <a:latin typeface="Arial" panose="020B0604020202020204" pitchFamily="34" charset="0"/>
                <a:ea typeface="Times New Roman" panose="02020603050405020304" pitchFamily="18" charset="0"/>
                <a:cs typeface="Arial" panose="020B0604020202020204" pitchFamily="34" charset="0"/>
              </a:rPr>
              <a:t>dolores</a:t>
            </a:r>
            <a:r>
              <a:rPr lang="de-DE" sz="3599" dirty="0">
                <a:effectLst/>
                <a:latin typeface="Arial" panose="020B0604020202020204" pitchFamily="34" charset="0"/>
                <a:ea typeface="Times New Roman" panose="02020603050405020304" pitchFamily="18" charset="0"/>
                <a:cs typeface="Arial" panose="020B0604020202020204" pitchFamily="34" charset="0"/>
              </a:rPr>
              <a:t> et </a:t>
            </a:r>
            <a:r>
              <a:rPr lang="de-DE" sz="3599" dirty="0" err="1">
                <a:effectLst/>
                <a:latin typeface="Arial" panose="020B0604020202020204" pitchFamily="34" charset="0"/>
                <a:ea typeface="Times New Roman" panose="02020603050405020304" pitchFamily="18" charset="0"/>
                <a:cs typeface="Arial" panose="020B0604020202020204" pitchFamily="34" charset="0"/>
              </a:rPr>
              <a:t>ea</a:t>
            </a:r>
            <a:r>
              <a:rPr lang="de-DE" sz="3599" dirty="0">
                <a:effectLst/>
                <a:latin typeface="Arial" panose="020B0604020202020204" pitchFamily="34" charset="0"/>
                <a:ea typeface="Times New Roman" panose="02020603050405020304" pitchFamily="18" charset="0"/>
                <a:cs typeface="Arial" panose="020B0604020202020204" pitchFamily="34" charset="0"/>
              </a:rPr>
              <a:t> </a:t>
            </a:r>
            <a:r>
              <a:rPr lang="de-DE" sz="3599" dirty="0" err="1">
                <a:effectLst/>
                <a:latin typeface="Arial" panose="020B0604020202020204" pitchFamily="34" charset="0"/>
                <a:ea typeface="Times New Roman" panose="02020603050405020304" pitchFamily="18" charset="0"/>
                <a:cs typeface="Arial" panose="020B0604020202020204" pitchFamily="34" charset="0"/>
              </a:rPr>
              <a:t>re</a:t>
            </a:r>
            <a:r>
              <a:rPr lang="de-DE" sz="3599" dirty="0">
                <a:effectLst/>
                <a:latin typeface="Arial" panose="020B0604020202020204" pitchFamily="34" charset="0"/>
                <a:ea typeface="Times New Roman" panose="02020603050405020304" pitchFamily="18" charset="0"/>
                <a:cs typeface="Arial" panose="020B0604020202020204" pitchFamily="34" charset="0"/>
              </a:rPr>
              <a:t>-bum. Stet </a:t>
            </a:r>
            <a:r>
              <a:rPr lang="de-DE" sz="3599" dirty="0" err="1">
                <a:effectLst/>
                <a:latin typeface="Arial" panose="020B0604020202020204" pitchFamily="34" charset="0"/>
                <a:ea typeface="Times New Roman" panose="02020603050405020304" pitchFamily="18" charset="0"/>
                <a:cs typeface="Arial" panose="020B0604020202020204" pitchFamily="34" charset="0"/>
              </a:rPr>
              <a:t>clita</a:t>
            </a:r>
            <a:r>
              <a:rPr lang="de-DE" sz="3599" dirty="0">
                <a:effectLst/>
                <a:latin typeface="Arial" panose="020B0604020202020204" pitchFamily="34" charset="0"/>
                <a:ea typeface="Times New Roman" panose="02020603050405020304" pitchFamily="18" charset="0"/>
                <a:cs typeface="Arial" panose="020B0604020202020204" pitchFamily="34" charset="0"/>
              </a:rPr>
              <a:t> </a:t>
            </a:r>
            <a:r>
              <a:rPr lang="de-DE" sz="3599" dirty="0" err="1">
                <a:effectLst/>
                <a:latin typeface="Arial" panose="020B0604020202020204" pitchFamily="34" charset="0"/>
                <a:ea typeface="Times New Roman" panose="02020603050405020304" pitchFamily="18" charset="0"/>
                <a:cs typeface="Arial" panose="020B0604020202020204" pitchFamily="34" charset="0"/>
              </a:rPr>
              <a:t>kasd</a:t>
            </a:r>
            <a:r>
              <a:rPr lang="de-DE" sz="3599" dirty="0">
                <a:effectLst/>
                <a:latin typeface="Arial" panose="020B0604020202020204" pitchFamily="34" charset="0"/>
                <a:ea typeface="Times New Roman" panose="02020603050405020304" pitchFamily="18" charset="0"/>
                <a:cs typeface="Arial" panose="020B0604020202020204" pitchFamily="34" charset="0"/>
              </a:rPr>
              <a:t> </a:t>
            </a:r>
            <a:r>
              <a:rPr lang="de-DE" sz="3599" dirty="0" err="1">
                <a:effectLst/>
                <a:latin typeface="Arial" panose="020B0604020202020204" pitchFamily="34" charset="0"/>
                <a:ea typeface="Times New Roman" panose="02020603050405020304" pitchFamily="18" charset="0"/>
                <a:cs typeface="Arial" panose="020B0604020202020204" pitchFamily="34" charset="0"/>
              </a:rPr>
              <a:t>guber-gren</a:t>
            </a:r>
            <a:r>
              <a:rPr lang="de-DE" sz="3599" dirty="0">
                <a:effectLst/>
                <a:latin typeface="Arial" panose="020B0604020202020204" pitchFamily="34" charset="0"/>
                <a:ea typeface="Times New Roman" panose="02020603050405020304" pitchFamily="18" charset="0"/>
                <a:cs typeface="Arial" panose="020B0604020202020204" pitchFamily="34" charset="0"/>
              </a:rPr>
              <a:t>, </a:t>
            </a:r>
            <a:r>
              <a:rPr lang="de-DE" sz="3599" dirty="0" err="1">
                <a:effectLst/>
                <a:latin typeface="Arial" panose="020B0604020202020204" pitchFamily="34" charset="0"/>
                <a:ea typeface="Times New Roman" panose="02020603050405020304" pitchFamily="18" charset="0"/>
                <a:cs typeface="Arial" panose="020B0604020202020204" pitchFamily="34" charset="0"/>
              </a:rPr>
              <a:t>no</a:t>
            </a:r>
            <a:r>
              <a:rPr lang="de-DE" sz="3599" dirty="0">
                <a:effectLst/>
                <a:latin typeface="Arial" panose="020B0604020202020204" pitchFamily="34" charset="0"/>
                <a:ea typeface="Times New Roman" panose="02020603050405020304" pitchFamily="18" charset="0"/>
                <a:cs typeface="Arial" panose="020B0604020202020204" pitchFamily="34" charset="0"/>
              </a:rPr>
              <a:t> </a:t>
            </a:r>
            <a:r>
              <a:rPr lang="de-DE" sz="3599" dirty="0" err="1">
                <a:effectLst/>
                <a:latin typeface="Arial" panose="020B0604020202020204" pitchFamily="34" charset="0"/>
                <a:ea typeface="Times New Roman" panose="02020603050405020304" pitchFamily="18" charset="0"/>
                <a:cs typeface="Arial" panose="020B0604020202020204" pitchFamily="34" charset="0"/>
              </a:rPr>
              <a:t>sea</a:t>
            </a:r>
            <a:r>
              <a:rPr lang="de-DE" sz="3599" dirty="0">
                <a:effectLst/>
                <a:latin typeface="Arial" panose="020B0604020202020204" pitchFamily="34" charset="0"/>
                <a:ea typeface="Times New Roman" panose="02020603050405020304" pitchFamily="18" charset="0"/>
                <a:cs typeface="Arial" panose="020B0604020202020204" pitchFamily="34" charset="0"/>
              </a:rPr>
              <a:t> </a:t>
            </a:r>
            <a:r>
              <a:rPr lang="de-DE" sz="3599" dirty="0" err="1">
                <a:effectLst/>
                <a:latin typeface="Arial" panose="020B0604020202020204" pitchFamily="34" charset="0"/>
                <a:ea typeface="Times New Roman" panose="02020603050405020304" pitchFamily="18" charset="0"/>
                <a:cs typeface="Arial" panose="020B0604020202020204" pitchFamily="34" charset="0"/>
              </a:rPr>
              <a:t>takimata</a:t>
            </a:r>
            <a:r>
              <a:rPr lang="de-DE" sz="3599" dirty="0">
                <a:effectLst/>
                <a:latin typeface="Arial" panose="020B0604020202020204" pitchFamily="34" charset="0"/>
                <a:ea typeface="Times New Roman" panose="02020603050405020304" pitchFamily="18" charset="0"/>
                <a:cs typeface="Arial" panose="020B0604020202020204" pitchFamily="34" charset="0"/>
              </a:rPr>
              <a:t> </a:t>
            </a:r>
            <a:r>
              <a:rPr lang="de-DE" sz="3599" dirty="0" err="1">
                <a:effectLst/>
                <a:latin typeface="Arial" panose="020B0604020202020204" pitchFamily="34" charset="0"/>
                <a:ea typeface="Times New Roman" panose="02020603050405020304" pitchFamily="18" charset="0"/>
                <a:cs typeface="Arial" panose="020B0604020202020204" pitchFamily="34" charset="0"/>
              </a:rPr>
              <a:t>sanc-tus</a:t>
            </a:r>
            <a:r>
              <a:rPr lang="de-DE" sz="3599" dirty="0">
                <a:effectLst/>
                <a:latin typeface="Arial" panose="020B0604020202020204" pitchFamily="34" charset="0"/>
                <a:ea typeface="Times New Roman" panose="02020603050405020304" pitchFamily="18" charset="0"/>
                <a:cs typeface="Arial" panose="020B0604020202020204" pitchFamily="34" charset="0"/>
              </a:rPr>
              <a:t> </a:t>
            </a:r>
            <a:r>
              <a:rPr lang="de-DE" sz="3599" dirty="0" err="1">
                <a:effectLst/>
                <a:latin typeface="Arial" panose="020B0604020202020204" pitchFamily="34" charset="0"/>
                <a:ea typeface="Times New Roman" panose="02020603050405020304" pitchFamily="18" charset="0"/>
                <a:cs typeface="Arial" panose="020B0604020202020204" pitchFamily="34" charset="0"/>
              </a:rPr>
              <a:t>est</a:t>
            </a:r>
            <a:r>
              <a:rPr lang="de-DE" sz="3599" dirty="0">
                <a:effectLst/>
                <a:latin typeface="Arial" panose="020B0604020202020204" pitchFamily="34" charset="0"/>
                <a:ea typeface="Times New Roman" panose="02020603050405020304" pitchFamily="18" charset="0"/>
                <a:cs typeface="Arial" panose="020B0604020202020204" pitchFamily="34" charset="0"/>
              </a:rPr>
              <a:t> </a:t>
            </a:r>
            <a:r>
              <a:rPr lang="de-DE" sz="3599" dirty="0" err="1">
                <a:effectLst/>
                <a:latin typeface="Arial" panose="020B0604020202020204" pitchFamily="34" charset="0"/>
                <a:ea typeface="Times New Roman" panose="02020603050405020304" pitchFamily="18" charset="0"/>
                <a:cs typeface="Arial" panose="020B0604020202020204" pitchFamily="34" charset="0"/>
              </a:rPr>
              <a:t>Lorem</a:t>
            </a:r>
            <a:r>
              <a:rPr lang="de-DE" sz="3599" dirty="0">
                <a:effectLst/>
                <a:latin typeface="Arial" panose="020B0604020202020204" pitchFamily="34" charset="0"/>
                <a:ea typeface="Times New Roman" panose="02020603050405020304" pitchFamily="18" charset="0"/>
                <a:cs typeface="Arial" panose="020B0604020202020204" pitchFamily="34" charset="0"/>
              </a:rPr>
              <a:t> </a:t>
            </a:r>
            <a:r>
              <a:rPr lang="de-DE" sz="3599" dirty="0" err="1">
                <a:effectLst/>
                <a:latin typeface="Arial" panose="020B0604020202020204" pitchFamily="34" charset="0"/>
                <a:ea typeface="Times New Roman" panose="02020603050405020304" pitchFamily="18" charset="0"/>
                <a:cs typeface="Arial" panose="020B0604020202020204" pitchFamily="34" charset="0"/>
              </a:rPr>
              <a:t>ipsum</a:t>
            </a:r>
            <a:r>
              <a:rPr lang="de-DE" sz="3599" dirty="0">
                <a:effectLst/>
                <a:latin typeface="Arial" panose="020B0604020202020204" pitchFamily="34" charset="0"/>
                <a:ea typeface="Times New Roman" panose="02020603050405020304" pitchFamily="18" charset="0"/>
                <a:cs typeface="Arial" panose="020B0604020202020204" pitchFamily="34" charset="0"/>
              </a:rPr>
              <a:t> </a:t>
            </a:r>
            <a:r>
              <a:rPr lang="de-DE" sz="3599" dirty="0" err="1">
                <a:effectLst/>
                <a:latin typeface="Arial" panose="020B0604020202020204" pitchFamily="34" charset="0"/>
                <a:ea typeface="Times New Roman" panose="02020603050405020304" pitchFamily="18" charset="0"/>
                <a:cs typeface="Arial" panose="020B0604020202020204" pitchFamily="34" charset="0"/>
              </a:rPr>
              <a:t>dolor</a:t>
            </a:r>
            <a:r>
              <a:rPr lang="de-DE" sz="3599" dirty="0">
                <a:effectLst/>
                <a:latin typeface="Arial" panose="020B0604020202020204" pitchFamily="34" charset="0"/>
                <a:ea typeface="Times New Roman" panose="02020603050405020304" pitchFamily="18" charset="0"/>
                <a:cs typeface="Arial" panose="020B0604020202020204" pitchFamily="34" charset="0"/>
              </a:rPr>
              <a:t> </a:t>
            </a:r>
            <a:r>
              <a:rPr lang="de-DE" sz="3599" dirty="0" err="1">
                <a:effectLst/>
                <a:latin typeface="Arial" panose="020B0604020202020204" pitchFamily="34" charset="0"/>
                <a:ea typeface="Times New Roman" panose="02020603050405020304" pitchFamily="18" charset="0"/>
                <a:cs typeface="Arial" panose="020B0604020202020204" pitchFamily="34" charset="0"/>
              </a:rPr>
              <a:t>sit</a:t>
            </a:r>
            <a:r>
              <a:rPr lang="de-DE" sz="3599" dirty="0">
                <a:effectLst/>
                <a:latin typeface="Arial" panose="020B0604020202020204" pitchFamily="34" charset="0"/>
                <a:ea typeface="Times New Roman" panose="02020603050405020304" pitchFamily="18" charset="0"/>
                <a:cs typeface="Arial" panose="020B0604020202020204" pitchFamily="34" charset="0"/>
              </a:rPr>
              <a:t> </a:t>
            </a:r>
            <a:r>
              <a:rPr lang="de-DE" sz="3599" dirty="0" err="1">
                <a:effectLst/>
                <a:latin typeface="Arial" panose="020B0604020202020204" pitchFamily="34" charset="0"/>
                <a:ea typeface="Times New Roman" panose="02020603050405020304" pitchFamily="18" charset="0"/>
                <a:cs typeface="Arial" panose="020B0604020202020204" pitchFamily="34" charset="0"/>
              </a:rPr>
              <a:t>amet</a:t>
            </a:r>
            <a:r>
              <a:rPr lang="de-DE" sz="3599" dirty="0">
                <a:effectLst/>
                <a:latin typeface="Arial" panose="020B0604020202020204" pitchFamily="34" charset="0"/>
                <a:ea typeface="Times New Roman" panose="02020603050405020304" pitchFamily="18" charset="0"/>
                <a:cs typeface="Arial" panose="020B0604020202020204" pitchFamily="34" charset="0"/>
              </a:rPr>
              <a:t>. </a:t>
            </a:r>
            <a:r>
              <a:rPr lang="de-DE" sz="3599" dirty="0" err="1">
                <a:effectLst/>
                <a:latin typeface="Arial" panose="020B0604020202020204" pitchFamily="34" charset="0"/>
                <a:ea typeface="Times New Roman" panose="02020603050405020304" pitchFamily="18" charset="0"/>
                <a:cs typeface="Arial" panose="020B0604020202020204" pitchFamily="34" charset="0"/>
              </a:rPr>
              <a:t>Lorem</a:t>
            </a:r>
            <a:r>
              <a:rPr lang="de-DE" sz="3599" dirty="0">
                <a:effectLst/>
                <a:latin typeface="Arial" panose="020B0604020202020204" pitchFamily="34" charset="0"/>
                <a:ea typeface="Times New Roman" panose="02020603050405020304" pitchFamily="18" charset="0"/>
                <a:cs typeface="Arial" panose="020B0604020202020204" pitchFamily="34" charset="0"/>
              </a:rPr>
              <a:t> </a:t>
            </a:r>
            <a:r>
              <a:rPr lang="de-DE" sz="3599" dirty="0" err="1">
                <a:effectLst/>
                <a:latin typeface="Arial" panose="020B0604020202020204" pitchFamily="34" charset="0"/>
                <a:ea typeface="Times New Roman" panose="02020603050405020304" pitchFamily="18" charset="0"/>
                <a:cs typeface="Arial" panose="020B0604020202020204" pitchFamily="34" charset="0"/>
              </a:rPr>
              <a:t>ipsum</a:t>
            </a:r>
            <a:r>
              <a:rPr lang="de-DE" sz="3599" dirty="0">
                <a:effectLst/>
                <a:latin typeface="Arial" panose="020B0604020202020204" pitchFamily="34" charset="0"/>
                <a:ea typeface="Times New Roman" panose="02020603050405020304" pitchFamily="18" charset="0"/>
                <a:cs typeface="Arial" panose="020B0604020202020204" pitchFamily="34" charset="0"/>
              </a:rPr>
              <a:t> </a:t>
            </a:r>
            <a:r>
              <a:rPr lang="de-DE" sz="3599" dirty="0" err="1">
                <a:effectLst/>
                <a:latin typeface="Arial" panose="020B0604020202020204" pitchFamily="34" charset="0"/>
                <a:ea typeface="Times New Roman" panose="02020603050405020304" pitchFamily="18" charset="0"/>
                <a:cs typeface="Arial" panose="020B0604020202020204" pitchFamily="34" charset="0"/>
              </a:rPr>
              <a:t>dolor</a:t>
            </a:r>
            <a:r>
              <a:rPr lang="de-DE" sz="3599" dirty="0">
                <a:effectLst/>
                <a:latin typeface="Arial" panose="020B0604020202020204" pitchFamily="34" charset="0"/>
                <a:ea typeface="Times New Roman" panose="02020603050405020304" pitchFamily="18" charset="0"/>
                <a:cs typeface="Arial" panose="020B0604020202020204" pitchFamily="34" charset="0"/>
              </a:rPr>
              <a:t> </a:t>
            </a:r>
            <a:r>
              <a:rPr lang="de-DE" sz="3599" dirty="0" err="1">
                <a:effectLst/>
                <a:latin typeface="Arial" panose="020B0604020202020204" pitchFamily="34" charset="0"/>
                <a:ea typeface="Times New Roman" panose="02020603050405020304" pitchFamily="18" charset="0"/>
                <a:cs typeface="Arial" panose="020B0604020202020204" pitchFamily="34" charset="0"/>
              </a:rPr>
              <a:t>sit</a:t>
            </a:r>
            <a:r>
              <a:rPr lang="de-DE" sz="3599" dirty="0">
                <a:effectLst/>
                <a:latin typeface="Arial" panose="020B0604020202020204" pitchFamily="34" charset="0"/>
                <a:ea typeface="Times New Roman" panose="02020603050405020304" pitchFamily="18" charset="0"/>
                <a:cs typeface="Arial" panose="020B0604020202020204" pitchFamily="34" charset="0"/>
              </a:rPr>
              <a:t> </a:t>
            </a:r>
            <a:r>
              <a:rPr lang="de-DE" sz="3599" dirty="0" err="1">
                <a:effectLst/>
                <a:latin typeface="Arial" panose="020B0604020202020204" pitchFamily="34" charset="0"/>
                <a:ea typeface="Times New Roman" panose="02020603050405020304" pitchFamily="18" charset="0"/>
                <a:cs typeface="Arial" panose="020B0604020202020204" pitchFamily="34" charset="0"/>
              </a:rPr>
              <a:t>amet</a:t>
            </a:r>
            <a:r>
              <a:rPr lang="de-DE" sz="3599" dirty="0">
                <a:effectLst/>
                <a:latin typeface="Arial" panose="020B0604020202020204" pitchFamily="34" charset="0"/>
                <a:ea typeface="Times New Roman" panose="02020603050405020304" pitchFamily="18" charset="0"/>
                <a:cs typeface="Arial" panose="020B0604020202020204" pitchFamily="34" charset="0"/>
              </a:rPr>
              <a:t>, </a:t>
            </a:r>
            <a:r>
              <a:rPr lang="de-DE" sz="3599" dirty="0" err="1">
                <a:effectLst/>
                <a:latin typeface="Arial" panose="020B0604020202020204" pitchFamily="34" charset="0"/>
                <a:ea typeface="Times New Roman" panose="02020603050405020304" pitchFamily="18" charset="0"/>
                <a:cs typeface="Arial" panose="020B0604020202020204" pitchFamily="34" charset="0"/>
              </a:rPr>
              <a:t>consetetur</a:t>
            </a:r>
            <a:r>
              <a:rPr lang="de-DE" sz="3599" dirty="0">
                <a:effectLst/>
                <a:latin typeface="Arial" panose="020B0604020202020204" pitchFamily="34" charset="0"/>
                <a:ea typeface="Times New Roman" panose="02020603050405020304" pitchFamily="18" charset="0"/>
                <a:cs typeface="Arial" panose="020B0604020202020204" pitchFamily="34" charset="0"/>
              </a:rPr>
              <a:t> </a:t>
            </a:r>
            <a:r>
              <a:rPr lang="de-DE" sz="3599" dirty="0" err="1">
                <a:effectLst/>
                <a:latin typeface="Arial" panose="020B0604020202020204" pitchFamily="34" charset="0"/>
                <a:ea typeface="Times New Roman" panose="02020603050405020304" pitchFamily="18" charset="0"/>
                <a:cs typeface="Arial" panose="020B0604020202020204" pitchFamily="34" charset="0"/>
              </a:rPr>
              <a:t>sadip-scing</a:t>
            </a:r>
            <a:r>
              <a:rPr lang="de-DE" sz="3599" dirty="0">
                <a:effectLst/>
                <a:latin typeface="Arial" panose="020B0604020202020204" pitchFamily="34" charset="0"/>
                <a:ea typeface="Times New Roman" panose="02020603050405020304" pitchFamily="18" charset="0"/>
                <a:cs typeface="Arial" panose="020B0604020202020204" pitchFamily="34" charset="0"/>
              </a:rPr>
              <a:t> </a:t>
            </a:r>
            <a:r>
              <a:rPr lang="de-DE" sz="3599" dirty="0" err="1">
                <a:effectLst/>
                <a:latin typeface="Arial" panose="020B0604020202020204" pitchFamily="34" charset="0"/>
                <a:ea typeface="Times New Roman" panose="02020603050405020304" pitchFamily="18" charset="0"/>
                <a:cs typeface="Arial" panose="020B0604020202020204" pitchFamily="34" charset="0"/>
              </a:rPr>
              <a:t>elitr</a:t>
            </a:r>
            <a:r>
              <a:rPr lang="de-DE" sz="3599" dirty="0">
                <a:effectLst/>
                <a:latin typeface="Arial" panose="020B0604020202020204" pitchFamily="34" charset="0"/>
                <a:ea typeface="Times New Roman" panose="02020603050405020304" pitchFamily="18" charset="0"/>
                <a:cs typeface="Arial" panose="020B0604020202020204" pitchFamily="34" charset="0"/>
              </a:rPr>
              <a:t>.</a:t>
            </a:r>
          </a:p>
        </p:txBody>
      </p:sp>
      <p:sp>
        <p:nvSpPr>
          <p:cNvPr id="17" name="TextBox 16">
            <a:extLst>
              <a:ext uri="{FF2B5EF4-FFF2-40B4-BE49-F238E27FC236}">
                <a16:creationId xmlns:a16="http://schemas.microsoft.com/office/drawing/2014/main" id="{C350CC46-684B-0E01-886B-3F5C96CABDAD}"/>
              </a:ext>
            </a:extLst>
          </p:cNvPr>
          <p:cNvSpPr txBox="1"/>
          <p:nvPr/>
        </p:nvSpPr>
        <p:spPr>
          <a:xfrm>
            <a:off x="23477811" y="34790069"/>
            <a:ext cx="5689499" cy="3108054"/>
          </a:xfrm>
          <a:prstGeom prst="rect">
            <a:avLst/>
          </a:prstGeom>
          <a:noFill/>
        </p:spPr>
        <p:txBody>
          <a:bodyPr wrap="square" rtlCol="0">
            <a:noAutofit/>
          </a:bodyPr>
          <a:lstStyle>
            <a:defPPr>
              <a:defRPr lang="de-DE"/>
            </a:defPPr>
            <a:lvl1pPr algn="l" defTabSz="2096669" rtl="0" fontAlgn="base">
              <a:spcBef>
                <a:spcPct val="0"/>
              </a:spcBef>
              <a:spcAft>
                <a:spcPct val="0"/>
              </a:spcAft>
              <a:defRPr sz="8298" kern="1200">
                <a:solidFill>
                  <a:schemeClr val="tx1"/>
                </a:solidFill>
                <a:latin typeface="Calibri" charset="0"/>
                <a:ea typeface="ヒラギノ角ゴ Pro W3" charset="0"/>
                <a:cs typeface="ヒラギノ角ゴ Pro W3" charset="0"/>
              </a:defRPr>
            </a:lvl1pPr>
            <a:lvl2pPr marL="2096669" indent="-1639560" algn="l" defTabSz="2096669" rtl="0" fontAlgn="base">
              <a:spcBef>
                <a:spcPct val="0"/>
              </a:spcBef>
              <a:spcAft>
                <a:spcPct val="0"/>
              </a:spcAft>
              <a:defRPr sz="8298" kern="1200">
                <a:solidFill>
                  <a:schemeClr val="tx1"/>
                </a:solidFill>
                <a:latin typeface="Calibri" charset="0"/>
                <a:ea typeface="ヒラギノ角ゴ Pro W3" charset="0"/>
                <a:cs typeface="ヒラギノ角ゴ Pro W3" charset="0"/>
              </a:defRPr>
            </a:lvl2pPr>
            <a:lvl3pPr marL="4194924" indent="-3280707" algn="l" defTabSz="2096669" rtl="0" fontAlgn="base">
              <a:spcBef>
                <a:spcPct val="0"/>
              </a:spcBef>
              <a:spcAft>
                <a:spcPct val="0"/>
              </a:spcAft>
              <a:defRPr sz="8298" kern="1200">
                <a:solidFill>
                  <a:schemeClr val="tx1"/>
                </a:solidFill>
                <a:latin typeface="Calibri" charset="0"/>
                <a:ea typeface="ヒラギノ角ゴ Pro W3" charset="0"/>
                <a:cs typeface="ヒラギノ角ゴ Pro W3" charset="0"/>
              </a:defRPr>
            </a:lvl3pPr>
            <a:lvl4pPr marL="6291591" indent="-4920266" algn="l" defTabSz="2096669" rtl="0" fontAlgn="base">
              <a:spcBef>
                <a:spcPct val="0"/>
              </a:spcBef>
              <a:spcAft>
                <a:spcPct val="0"/>
              </a:spcAft>
              <a:defRPr sz="8298" kern="1200">
                <a:solidFill>
                  <a:schemeClr val="tx1"/>
                </a:solidFill>
                <a:latin typeface="Calibri" charset="0"/>
                <a:ea typeface="ヒラギノ角ゴ Pro W3" charset="0"/>
                <a:cs typeface="ヒラギノ角ゴ Pro W3" charset="0"/>
              </a:defRPr>
            </a:lvl4pPr>
            <a:lvl5pPr marL="8389847" indent="-6561412" algn="l" defTabSz="2096669" rtl="0" fontAlgn="base">
              <a:spcBef>
                <a:spcPct val="0"/>
              </a:spcBef>
              <a:spcAft>
                <a:spcPct val="0"/>
              </a:spcAft>
              <a:defRPr sz="8298" kern="1200">
                <a:solidFill>
                  <a:schemeClr val="tx1"/>
                </a:solidFill>
                <a:latin typeface="Calibri" charset="0"/>
                <a:ea typeface="ヒラギノ角ゴ Pro W3" charset="0"/>
                <a:cs typeface="ヒラギノ角ゴ Pro W3" charset="0"/>
              </a:defRPr>
            </a:lvl5pPr>
            <a:lvl6pPr marL="2285543" algn="l" defTabSz="457109" rtl="0" eaLnBrk="1" latinLnBrk="0" hangingPunct="1">
              <a:defRPr sz="8298" kern="1200">
                <a:solidFill>
                  <a:schemeClr val="tx1"/>
                </a:solidFill>
                <a:latin typeface="Calibri" charset="0"/>
                <a:ea typeface="ヒラギノ角ゴ Pro W3" charset="0"/>
                <a:cs typeface="ヒラギノ角ゴ Pro W3" charset="0"/>
              </a:defRPr>
            </a:lvl6pPr>
            <a:lvl7pPr marL="2742651" algn="l" defTabSz="457109" rtl="0" eaLnBrk="1" latinLnBrk="0" hangingPunct="1">
              <a:defRPr sz="8298" kern="1200">
                <a:solidFill>
                  <a:schemeClr val="tx1"/>
                </a:solidFill>
                <a:latin typeface="Calibri" charset="0"/>
                <a:ea typeface="ヒラギノ角ゴ Pro W3" charset="0"/>
                <a:cs typeface="ヒラギノ角ゴ Pro W3" charset="0"/>
              </a:defRPr>
            </a:lvl7pPr>
            <a:lvl8pPr marL="3199760" algn="l" defTabSz="457109" rtl="0" eaLnBrk="1" latinLnBrk="0" hangingPunct="1">
              <a:defRPr sz="8298" kern="1200">
                <a:solidFill>
                  <a:schemeClr val="tx1"/>
                </a:solidFill>
                <a:latin typeface="Calibri" charset="0"/>
                <a:ea typeface="ヒラギノ角ゴ Pro W3" charset="0"/>
                <a:cs typeface="ヒラギノ角ゴ Pro W3" charset="0"/>
              </a:defRPr>
            </a:lvl8pPr>
            <a:lvl9pPr marL="3656868" algn="l" defTabSz="457109" rtl="0" eaLnBrk="1" latinLnBrk="0" hangingPunct="1">
              <a:defRPr sz="8298" kern="1200">
                <a:solidFill>
                  <a:schemeClr val="tx1"/>
                </a:solidFill>
                <a:latin typeface="Calibri" charset="0"/>
                <a:ea typeface="ヒラギノ角ゴ Pro W3" charset="0"/>
                <a:cs typeface="ヒラギノ角ゴ Pro W3" charset="0"/>
              </a:defRPr>
            </a:lvl9pPr>
          </a:lstStyle>
          <a:p>
            <a:r>
              <a:rPr lang="en-GB" sz="2799" b="1" i="1" dirty="0">
                <a:latin typeface="Arial Narrow" panose="020B0604020202020204" pitchFamily="34" charset="0"/>
                <a:cs typeface="Arial Narrow" panose="020B0604020202020204" pitchFamily="34" charset="0"/>
              </a:rPr>
              <a:t>Acknowledgements:</a:t>
            </a:r>
          </a:p>
          <a:p>
            <a:r>
              <a:rPr lang="en-GB" sz="2799" i="1" dirty="0">
                <a:latin typeface="Arial Narrow" panose="020B0604020202020204" pitchFamily="34" charset="0"/>
                <a:cs typeface="Arial Narrow" panose="020B0604020202020204" pitchFamily="34" charset="0"/>
              </a:rPr>
              <a:t>Lorem ipsum </a:t>
            </a:r>
            <a:r>
              <a:rPr lang="en-GB" sz="2799" i="1" dirty="0" err="1">
                <a:latin typeface="Arial Narrow" panose="020B0604020202020204" pitchFamily="34" charset="0"/>
                <a:cs typeface="Arial Narrow" panose="020B0604020202020204" pitchFamily="34" charset="0"/>
              </a:rPr>
              <a:t>dolor</a:t>
            </a:r>
            <a:r>
              <a:rPr lang="en-GB" sz="2799" i="1" dirty="0">
                <a:latin typeface="Arial Narrow" panose="020B0604020202020204" pitchFamily="34" charset="0"/>
                <a:cs typeface="Arial Narrow" panose="020B0604020202020204" pitchFamily="34" charset="0"/>
              </a:rPr>
              <a:t> sit </a:t>
            </a:r>
            <a:r>
              <a:rPr lang="en-GB" sz="2799" i="1" dirty="0" err="1">
                <a:latin typeface="Arial Narrow" panose="020B0604020202020204" pitchFamily="34" charset="0"/>
                <a:cs typeface="Arial Narrow" panose="020B0604020202020204" pitchFamily="34" charset="0"/>
              </a:rPr>
              <a:t>amet</a:t>
            </a:r>
            <a:r>
              <a:rPr lang="en-GB" sz="2799" i="1" dirty="0">
                <a:latin typeface="Arial Narrow" panose="020B0604020202020204" pitchFamily="34" charset="0"/>
                <a:cs typeface="Arial Narrow" panose="020B0604020202020204" pitchFamily="34" charset="0"/>
              </a:rPr>
              <a:t>, </a:t>
            </a:r>
            <a:r>
              <a:rPr lang="en-GB" sz="2799" i="1" dirty="0" err="1">
                <a:latin typeface="Arial Narrow" panose="020B0604020202020204" pitchFamily="34" charset="0"/>
                <a:cs typeface="Arial Narrow" panose="020B0604020202020204" pitchFamily="34" charset="0"/>
              </a:rPr>
              <a:t>consetetur</a:t>
            </a:r>
            <a:r>
              <a:rPr lang="en-GB" sz="2799" i="1" dirty="0">
                <a:latin typeface="Arial Narrow" panose="020B0604020202020204" pitchFamily="34" charset="0"/>
                <a:cs typeface="Arial Narrow" panose="020B0604020202020204" pitchFamily="34" charset="0"/>
              </a:rPr>
              <a:t> </a:t>
            </a:r>
            <a:r>
              <a:rPr lang="en-GB" sz="2799" i="1" dirty="0" err="1">
                <a:latin typeface="Arial Narrow" panose="020B0604020202020204" pitchFamily="34" charset="0"/>
                <a:cs typeface="Arial Narrow" panose="020B0604020202020204" pitchFamily="34" charset="0"/>
              </a:rPr>
              <a:t>sadipscing</a:t>
            </a:r>
            <a:r>
              <a:rPr lang="en-GB" sz="2799" i="1" dirty="0">
                <a:latin typeface="Arial Narrow" panose="020B0604020202020204" pitchFamily="34" charset="0"/>
                <a:cs typeface="Arial Narrow" panose="020B0604020202020204" pitchFamily="34" charset="0"/>
              </a:rPr>
              <a:t> </a:t>
            </a:r>
            <a:r>
              <a:rPr lang="en-GB" sz="2799" i="1" dirty="0" err="1">
                <a:latin typeface="Arial Narrow" panose="020B0604020202020204" pitchFamily="34" charset="0"/>
                <a:cs typeface="Arial Narrow" panose="020B0604020202020204" pitchFamily="34" charset="0"/>
              </a:rPr>
              <a:t>elitr</a:t>
            </a:r>
            <a:r>
              <a:rPr lang="en-GB" sz="2799" i="1" dirty="0">
                <a:latin typeface="Arial Narrow" panose="020B0604020202020204" pitchFamily="34" charset="0"/>
                <a:cs typeface="Arial Narrow" panose="020B0604020202020204" pitchFamily="34" charset="0"/>
              </a:rPr>
              <a:t>, </a:t>
            </a:r>
            <a:r>
              <a:rPr lang="en-GB" sz="2799" i="1" dirty="0" err="1">
                <a:latin typeface="Arial Narrow" panose="020B0604020202020204" pitchFamily="34" charset="0"/>
                <a:cs typeface="Arial Narrow" panose="020B0604020202020204" pitchFamily="34" charset="0"/>
              </a:rPr>
              <a:t>sed</a:t>
            </a:r>
            <a:r>
              <a:rPr lang="en-GB" sz="2799" i="1" dirty="0">
                <a:latin typeface="Arial Narrow" panose="020B0604020202020204" pitchFamily="34" charset="0"/>
                <a:cs typeface="Arial Narrow" panose="020B0604020202020204" pitchFamily="34" charset="0"/>
              </a:rPr>
              <a:t> </a:t>
            </a:r>
            <a:r>
              <a:rPr lang="en-GB" sz="2799" i="1" dirty="0" err="1">
                <a:latin typeface="Arial Narrow" panose="020B0604020202020204" pitchFamily="34" charset="0"/>
                <a:cs typeface="Arial Narrow" panose="020B0604020202020204" pitchFamily="34" charset="0"/>
              </a:rPr>
              <a:t>diam</a:t>
            </a:r>
            <a:r>
              <a:rPr lang="en-GB" sz="2799" i="1" dirty="0">
                <a:latin typeface="Arial Narrow" panose="020B0604020202020204" pitchFamily="34" charset="0"/>
                <a:cs typeface="Arial Narrow" panose="020B0604020202020204" pitchFamily="34" charset="0"/>
              </a:rPr>
              <a:t> </a:t>
            </a:r>
            <a:r>
              <a:rPr lang="en-GB" sz="2799" i="1" dirty="0" err="1">
                <a:latin typeface="Arial Narrow" panose="020B0604020202020204" pitchFamily="34" charset="0"/>
                <a:cs typeface="Arial Narrow" panose="020B0604020202020204" pitchFamily="34" charset="0"/>
              </a:rPr>
              <a:t>nonumy</a:t>
            </a:r>
            <a:r>
              <a:rPr lang="en-GB" sz="2799" i="1" dirty="0">
                <a:latin typeface="Arial Narrow" panose="020B0604020202020204" pitchFamily="34" charset="0"/>
                <a:cs typeface="Arial Narrow" panose="020B0604020202020204" pitchFamily="34" charset="0"/>
              </a:rPr>
              <a:t> </a:t>
            </a:r>
            <a:r>
              <a:rPr lang="en-GB" sz="2799" i="1" dirty="0" err="1">
                <a:latin typeface="Arial Narrow" panose="020B0604020202020204" pitchFamily="34" charset="0"/>
                <a:cs typeface="Arial Narrow" panose="020B0604020202020204" pitchFamily="34" charset="0"/>
              </a:rPr>
              <a:t>eirmod</a:t>
            </a:r>
            <a:r>
              <a:rPr lang="en-GB" sz="2799" i="1" dirty="0">
                <a:latin typeface="Arial Narrow" panose="020B0604020202020204" pitchFamily="34" charset="0"/>
                <a:cs typeface="Arial Narrow" panose="020B0604020202020204" pitchFamily="34" charset="0"/>
              </a:rPr>
              <a:t> </a:t>
            </a:r>
            <a:r>
              <a:rPr lang="en-GB" sz="2799" i="1" dirty="0" err="1">
                <a:latin typeface="Arial Narrow" panose="020B0604020202020204" pitchFamily="34" charset="0"/>
                <a:cs typeface="Arial Narrow" panose="020B0604020202020204" pitchFamily="34" charset="0"/>
              </a:rPr>
              <a:t>tempor</a:t>
            </a:r>
            <a:r>
              <a:rPr lang="en-GB" sz="2799" i="1" dirty="0">
                <a:latin typeface="Arial Narrow" panose="020B0604020202020204" pitchFamily="34" charset="0"/>
                <a:cs typeface="Arial Narrow" panose="020B0604020202020204" pitchFamily="34" charset="0"/>
              </a:rPr>
              <a:t> </a:t>
            </a:r>
            <a:r>
              <a:rPr lang="en-GB" sz="2799" i="1" dirty="0" err="1">
                <a:latin typeface="Arial Narrow" panose="020B0604020202020204" pitchFamily="34" charset="0"/>
                <a:cs typeface="Arial Narrow" panose="020B0604020202020204" pitchFamily="34" charset="0"/>
              </a:rPr>
              <a:t>invidunt</a:t>
            </a:r>
            <a:r>
              <a:rPr lang="en-GB" sz="2799" i="1" dirty="0">
                <a:latin typeface="Arial Narrow" panose="020B0604020202020204" pitchFamily="34" charset="0"/>
                <a:cs typeface="Arial Narrow" panose="020B0604020202020204" pitchFamily="34" charset="0"/>
              </a:rPr>
              <a:t> </a:t>
            </a:r>
            <a:r>
              <a:rPr lang="en-GB" sz="2799" i="1" dirty="0" err="1">
                <a:latin typeface="Arial Narrow" panose="020B0604020202020204" pitchFamily="34" charset="0"/>
                <a:cs typeface="Arial Narrow" panose="020B0604020202020204" pitchFamily="34" charset="0"/>
              </a:rPr>
              <a:t>ut</a:t>
            </a:r>
            <a:r>
              <a:rPr lang="en-GB" sz="2799" i="1" dirty="0">
                <a:latin typeface="Arial Narrow" panose="020B0604020202020204" pitchFamily="34" charset="0"/>
                <a:cs typeface="Arial Narrow" panose="020B0604020202020204" pitchFamily="34" charset="0"/>
              </a:rPr>
              <a:t> labore et dolore magna </a:t>
            </a:r>
            <a:r>
              <a:rPr lang="en-GB" sz="2799" i="1" dirty="0" err="1">
                <a:latin typeface="Arial Narrow" panose="020B0604020202020204" pitchFamily="34" charset="0"/>
                <a:cs typeface="Arial Narrow" panose="020B0604020202020204" pitchFamily="34" charset="0"/>
              </a:rPr>
              <a:t>aliquyam</a:t>
            </a:r>
            <a:r>
              <a:rPr lang="en-GB" sz="2799" i="1" dirty="0">
                <a:latin typeface="Arial Narrow" panose="020B0604020202020204" pitchFamily="34" charset="0"/>
                <a:cs typeface="Arial Narrow" panose="020B0604020202020204" pitchFamily="34" charset="0"/>
              </a:rPr>
              <a:t> </a:t>
            </a:r>
            <a:r>
              <a:rPr lang="en-GB" sz="2799" i="1" dirty="0" err="1">
                <a:latin typeface="Arial Narrow" panose="020B0604020202020204" pitchFamily="34" charset="0"/>
                <a:cs typeface="Arial Narrow" panose="020B0604020202020204" pitchFamily="34" charset="0"/>
              </a:rPr>
              <a:t>erat</a:t>
            </a:r>
            <a:r>
              <a:rPr lang="en-GB" sz="2799" i="1" dirty="0">
                <a:latin typeface="Arial Narrow" panose="020B0604020202020204" pitchFamily="34" charset="0"/>
                <a:cs typeface="Arial Narrow" panose="020B0604020202020204" pitchFamily="34" charset="0"/>
              </a:rPr>
              <a:t>, </a:t>
            </a:r>
            <a:r>
              <a:rPr lang="en-GB" sz="2799" i="1" dirty="0" err="1">
                <a:latin typeface="Arial Narrow" panose="020B0604020202020204" pitchFamily="34" charset="0"/>
                <a:cs typeface="Arial Narrow" panose="020B0604020202020204" pitchFamily="34" charset="0"/>
              </a:rPr>
              <a:t>sed</a:t>
            </a:r>
            <a:r>
              <a:rPr lang="en-GB" sz="2799" i="1" dirty="0">
                <a:latin typeface="Arial Narrow" panose="020B0604020202020204" pitchFamily="34" charset="0"/>
                <a:cs typeface="Arial Narrow" panose="020B0604020202020204" pitchFamily="34" charset="0"/>
              </a:rPr>
              <a:t> </a:t>
            </a:r>
            <a:r>
              <a:rPr lang="en-GB" sz="2799" i="1" dirty="0" err="1">
                <a:latin typeface="Arial Narrow" panose="020B0604020202020204" pitchFamily="34" charset="0"/>
                <a:cs typeface="Arial Narrow" panose="020B0604020202020204" pitchFamily="34" charset="0"/>
              </a:rPr>
              <a:t>diam</a:t>
            </a:r>
            <a:r>
              <a:rPr lang="en-GB" sz="2799" i="1" dirty="0">
                <a:latin typeface="Arial Narrow" panose="020B0604020202020204" pitchFamily="34" charset="0"/>
                <a:cs typeface="Arial Narrow" panose="020B0604020202020204" pitchFamily="34" charset="0"/>
              </a:rPr>
              <a:t> </a:t>
            </a:r>
            <a:r>
              <a:rPr lang="en-GB" sz="2799" i="1" dirty="0" err="1">
                <a:latin typeface="Arial Narrow" panose="020B0604020202020204" pitchFamily="34" charset="0"/>
                <a:cs typeface="Arial Narrow" panose="020B0604020202020204" pitchFamily="34" charset="0"/>
              </a:rPr>
              <a:t>voluptua</a:t>
            </a:r>
            <a:r>
              <a:rPr lang="en-GB" sz="2799" i="1" dirty="0">
                <a:latin typeface="Arial Narrow" panose="020B0604020202020204" pitchFamily="34" charset="0"/>
                <a:cs typeface="Arial Narrow" panose="020B0604020202020204" pitchFamily="34" charset="0"/>
              </a:rPr>
              <a:t>.</a:t>
            </a:r>
          </a:p>
          <a:p>
            <a:r>
              <a:rPr lang="en-GB" sz="2799" i="1" dirty="0">
                <a:latin typeface="Arial Narrow" panose="020B0604020202020204" pitchFamily="34" charset="0"/>
                <a:cs typeface="Arial Narrow" panose="020B0604020202020204" pitchFamily="34" charset="0"/>
              </a:rPr>
              <a:t>At </a:t>
            </a:r>
            <a:r>
              <a:rPr lang="en-GB" sz="2799" i="1" dirty="0" err="1">
                <a:latin typeface="Arial Narrow" panose="020B0604020202020204" pitchFamily="34" charset="0"/>
                <a:cs typeface="Arial Narrow" panose="020B0604020202020204" pitchFamily="34" charset="0"/>
              </a:rPr>
              <a:t>vero</a:t>
            </a:r>
            <a:r>
              <a:rPr lang="en-GB" sz="2799" i="1" dirty="0">
                <a:latin typeface="Arial Narrow" panose="020B0604020202020204" pitchFamily="34" charset="0"/>
                <a:cs typeface="Arial Narrow" panose="020B0604020202020204" pitchFamily="34" charset="0"/>
              </a:rPr>
              <a:t> </a:t>
            </a:r>
            <a:r>
              <a:rPr lang="en-GB" sz="2799" i="1" dirty="0" err="1">
                <a:latin typeface="Arial Narrow" panose="020B0604020202020204" pitchFamily="34" charset="0"/>
                <a:cs typeface="Arial Narrow" panose="020B0604020202020204" pitchFamily="34" charset="0"/>
              </a:rPr>
              <a:t>eos</a:t>
            </a:r>
            <a:r>
              <a:rPr lang="en-GB" sz="2799" i="1" dirty="0">
                <a:latin typeface="Arial Narrow" panose="020B0604020202020204" pitchFamily="34" charset="0"/>
                <a:cs typeface="Arial Narrow" panose="020B0604020202020204" pitchFamily="34" charset="0"/>
              </a:rPr>
              <a:t> et </a:t>
            </a:r>
            <a:r>
              <a:rPr lang="en-GB" sz="2799" i="1" dirty="0" err="1">
                <a:latin typeface="Arial Narrow" panose="020B0604020202020204" pitchFamily="34" charset="0"/>
                <a:cs typeface="Arial Narrow" panose="020B0604020202020204" pitchFamily="34" charset="0"/>
              </a:rPr>
              <a:t>accusam</a:t>
            </a:r>
            <a:r>
              <a:rPr lang="en-GB" sz="2799" i="1" dirty="0">
                <a:latin typeface="Arial Narrow" panose="020B0604020202020204" pitchFamily="34" charset="0"/>
                <a:cs typeface="Arial Narrow" panose="020B0604020202020204" pitchFamily="34" charset="0"/>
              </a:rPr>
              <a:t> et </a:t>
            </a:r>
            <a:r>
              <a:rPr lang="en-GB" sz="2799" i="1" dirty="0" err="1">
                <a:latin typeface="Arial Narrow" panose="020B0604020202020204" pitchFamily="34" charset="0"/>
                <a:cs typeface="Arial Narrow" panose="020B0604020202020204" pitchFamily="34" charset="0"/>
              </a:rPr>
              <a:t>justo</a:t>
            </a:r>
            <a:r>
              <a:rPr lang="en-GB" sz="2799" i="1" dirty="0">
                <a:latin typeface="Arial Narrow" panose="020B0604020202020204" pitchFamily="34" charset="0"/>
                <a:cs typeface="Arial Narrow" panose="020B0604020202020204" pitchFamily="34" charset="0"/>
              </a:rPr>
              <a:t> duo </a:t>
            </a:r>
            <a:r>
              <a:rPr lang="en-GB" sz="2799" i="1" dirty="0" err="1">
                <a:latin typeface="Arial Narrow" panose="020B0604020202020204" pitchFamily="34" charset="0"/>
                <a:cs typeface="Arial Narrow" panose="020B0604020202020204" pitchFamily="34" charset="0"/>
              </a:rPr>
              <a:t>dolores</a:t>
            </a:r>
            <a:r>
              <a:rPr lang="en-GB" sz="2799" i="1" dirty="0">
                <a:latin typeface="Arial Narrow" panose="020B0604020202020204" pitchFamily="34" charset="0"/>
                <a:cs typeface="Arial Narrow" panose="020B0604020202020204" pitchFamily="34" charset="0"/>
              </a:rPr>
              <a:t> et </a:t>
            </a:r>
            <a:r>
              <a:rPr lang="en-GB" sz="2799" i="1" dirty="0" err="1">
                <a:latin typeface="Arial Narrow" panose="020B0604020202020204" pitchFamily="34" charset="0"/>
                <a:cs typeface="Arial Narrow" panose="020B0604020202020204" pitchFamily="34" charset="0"/>
              </a:rPr>
              <a:t>ea</a:t>
            </a:r>
            <a:r>
              <a:rPr lang="en-GB" sz="2799" i="1" dirty="0">
                <a:latin typeface="Arial Narrow" panose="020B0604020202020204" pitchFamily="34" charset="0"/>
                <a:cs typeface="Arial Narrow" panose="020B0604020202020204" pitchFamily="34" charset="0"/>
              </a:rPr>
              <a:t> </a:t>
            </a:r>
            <a:r>
              <a:rPr lang="en-GB" sz="2799" i="1" dirty="0" err="1">
                <a:latin typeface="Arial Narrow" panose="020B0604020202020204" pitchFamily="34" charset="0"/>
                <a:cs typeface="Arial Narrow" panose="020B0604020202020204" pitchFamily="34" charset="0"/>
              </a:rPr>
              <a:t>rebum</a:t>
            </a:r>
            <a:r>
              <a:rPr lang="en-GB" sz="2799" i="1" dirty="0">
                <a:latin typeface="Arial Narrow" panose="020B0604020202020204" pitchFamily="34" charset="0"/>
                <a:cs typeface="Arial Narrow" panose="020B0604020202020204" pitchFamily="34" charset="0"/>
              </a:rPr>
              <a:t>. </a:t>
            </a:r>
          </a:p>
        </p:txBody>
      </p:sp>
      <p:sp>
        <p:nvSpPr>
          <p:cNvPr id="19" name="Rechteck 18">
            <a:extLst>
              <a:ext uri="{FF2B5EF4-FFF2-40B4-BE49-F238E27FC236}">
                <a16:creationId xmlns:a16="http://schemas.microsoft.com/office/drawing/2014/main" id="{4EBA371B-3B60-5734-7766-E50BCE3AA168}"/>
              </a:ext>
            </a:extLst>
          </p:cNvPr>
          <p:cNvSpPr/>
          <p:nvPr/>
        </p:nvSpPr>
        <p:spPr>
          <a:xfrm>
            <a:off x="1103140" y="7104901"/>
            <a:ext cx="21441370" cy="10946794"/>
          </a:xfrm>
          <a:prstGeom prst="rect">
            <a:avLst/>
          </a:prstGeom>
          <a:solidFill>
            <a:schemeClr val="bg1">
              <a:lumMod val="95000"/>
            </a:schemeClr>
          </a:solidFill>
          <a:ln>
            <a:solidFill>
              <a:schemeClr val="bg1">
                <a:lumMod val="75000"/>
              </a:schemeClr>
            </a:solidFill>
          </a:ln>
        </p:spPr>
        <p:style>
          <a:lnRef idx="1">
            <a:schemeClr val="accent1"/>
          </a:lnRef>
          <a:fillRef idx="3">
            <a:schemeClr val="accent1"/>
          </a:fillRef>
          <a:effectRef idx="2">
            <a:schemeClr val="accent1"/>
          </a:effectRef>
          <a:fontRef idx="minor">
            <a:schemeClr val="lt1"/>
          </a:fontRef>
        </p:style>
        <p:txBody>
          <a:bodyPr rtlCol="0" anchor="ctr"/>
          <a:lstStyle>
            <a:defPPr>
              <a:defRPr lang="de-DE"/>
            </a:defPPr>
            <a:lvl1pPr algn="l" defTabSz="2096669" rtl="0" fontAlgn="base">
              <a:spcBef>
                <a:spcPct val="0"/>
              </a:spcBef>
              <a:spcAft>
                <a:spcPct val="0"/>
              </a:spcAft>
              <a:defRPr sz="8298" kern="1200">
                <a:solidFill>
                  <a:schemeClr val="tx1"/>
                </a:solidFill>
                <a:latin typeface="Calibri" charset="0"/>
                <a:ea typeface="ヒラギノ角ゴ Pro W3" charset="0"/>
                <a:cs typeface="ヒラギノ角ゴ Pro W3" charset="0"/>
              </a:defRPr>
            </a:lvl1pPr>
            <a:lvl2pPr marL="2096669" indent="-1639560" algn="l" defTabSz="2096669" rtl="0" fontAlgn="base">
              <a:spcBef>
                <a:spcPct val="0"/>
              </a:spcBef>
              <a:spcAft>
                <a:spcPct val="0"/>
              </a:spcAft>
              <a:defRPr sz="8298" kern="1200">
                <a:solidFill>
                  <a:schemeClr val="tx1"/>
                </a:solidFill>
                <a:latin typeface="Calibri" charset="0"/>
                <a:ea typeface="ヒラギノ角ゴ Pro W3" charset="0"/>
                <a:cs typeface="ヒラギノ角ゴ Pro W3" charset="0"/>
              </a:defRPr>
            </a:lvl2pPr>
            <a:lvl3pPr marL="4194924" indent="-3280707" algn="l" defTabSz="2096669" rtl="0" fontAlgn="base">
              <a:spcBef>
                <a:spcPct val="0"/>
              </a:spcBef>
              <a:spcAft>
                <a:spcPct val="0"/>
              </a:spcAft>
              <a:defRPr sz="8298" kern="1200">
                <a:solidFill>
                  <a:schemeClr val="tx1"/>
                </a:solidFill>
                <a:latin typeface="Calibri" charset="0"/>
                <a:ea typeface="ヒラギノ角ゴ Pro W3" charset="0"/>
                <a:cs typeface="ヒラギノ角ゴ Pro W3" charset="0"/>
              </a:defRPr>
            </a:lvl3pPr>
            <a:lvl4pPr marL="6291591" indent="-4920266" algn="l" defTabSz="2096669" rtl="0" fontAlgn="base">
              <a:spcBef>
                <a:spcPct val="0"/>
              </a:spcBef>
              <a:spcAft>
                <a:spcPct val="0"/>
              </a:spcAft>
              <a:defRPr sz="8298" kern="1200">
                <a:solidFill>
                  <a:schemeClr val="tx1"/>
                </a:solidFill>
                <a:latin typeface="Calibri" charset="0"/>
                <a:ea typeface="ヒラギノ角ゴ Pro W3" charset="0"/>
                <a:cs typeface="ヒラギノ角ゴ Pro W3" charset="0"/>
              </a:defRPr>
            </a:lvl4pPr>
            <a:lvl5pPr marL="8389847" indent="-6561412" algn="l" defTabSz="2096669" rtl="0" fontAlgn="base">
              <a:spcBef>
                <a:spcPct val="0"/>
              </a:spcBef>
              <a:spcAft>
                <a:spcPct val="0"/>
              </a:spcAft>
              <a:defRPr sz="8298" kern="1200">
                <a:solidFill>
                  <a:schemeClr val="tx1"/>
                </a:solidFill>
                <a:latin typeface="Calibri" charset="0"/>
                <a:ea typeface="ヒラギノ角ゴ Pro W3" charset="0"/>
                <a:cs typeface="ヒラギノ角ゴ Pro W3" charset="0"/>
              </a:defRPr>
            </a:lvl5pPr>
            <a:lvl6pPr marL="2285543" algn="l" defTabSz="457109" rtl="0" eaLnBrk="1" latinLnBrk="0" hangingPunct="1">
              <a:defRPr sz="8298" kern="1200">
                <a:solidFill>
                  <a:schemeClr val="tx1"/>
                </a:solidFill>
                <a:latin typeface="Calibri" charset="0"/>
                <a:ea typeface="ヒラギノ角ゴ Pro W3" charset="0"/>
                <a:cs typeface="ヒラギノ角ゴ Pro W3" charset="0"/>
              </a:defRPr>
            </a:lvl6pPr>
            <a:lvl7pPr marL="2742651" algn="l" defTabSz="457109" rtl="0" eaLnBrk="1" latinLnBrk="0" hangingPunct="1">
              <a:defRPr sz="8298" kern="1200">
                <a:solidFill>
                  <a:schemeClr val="tx1"/>
                </a:solidFill>
                <a:latin typeface="Calibri" charset="0"/>
                <a:ea typeface="ヒラギノ角ゴ Pro W3" charset="0"/>
                <a:cs typeface="ヒラギノ角ゴ Pro W3" charset="0"/>
              </a:defRPr>
            </a:lvl7pPr>
            <a:lvl8pPr marL="3199760" algn="l" defTabSz="457109" rtl="0" eaLnBrk="1" latinLnBrk="0" hangingPunct="1">
              <a:defRPr sz="8298" kern="1200">
                <a:solidFill>
                  <a:schemeClr val="tx1"/>
                </a:solidFill>
                <a:latin typeface="Calibri" charset="0"/>
                <a:ea typeface="ヒラギノ角ゴ Pro W3" charset="0"/>
                <a:cs typeface="ヒラギノ角ゴ Pro W3" charset="0"/>
              </a:defRPr>
            </a:lvl8pPr>
            <a:lvl9pPr marL="3656868" algn="l" defTabSz="457109" rtl="0" eaLnBrk="1" latinLnBrk="0" hangingPunct="1">
              <a:defRPr sz="8298" kern="1200">
                <a:solidFill>
                  <a:schemeClr val="tx1"/>
                </a:solidFill>
                <a:latin typeface="Calibri" charset="0"/>
                <a:ea typeface="ヒラギノ角ゴ Pro W3" charset="0"/>
                <a:cs typeface="ヒラギノ角ゴ Pro W3" charset="0"/>
              </a:defRPr>
            </a:lvl9pPr>
          </a:lstStyle>
          <a:p>
            <a:pPr algn="ctr"/>
            <a:endParaRPr lang="de-DE" sz="8296"/>
          </a:p>
        </p:txBody>
      </p:sp>
      <p:sp>
        <p:nvSpPr>
          <p:cNvPr id="20" name="Rechteck 19">
            <a:extLst>
              <a:ext uri="{FF2B5EF4-FFF2-40B4-BE49-F238E27FC236}">
                <a16:creationId xmlns:a16="http://schemas.microsoft.com/office/drawing/2014/main" id="{164AF7F7-A8D4-2208-D22D-169B1E9348C4}"/>
              </a:ext>
            </a:extLst>
          </p:cNvPr>
          <p:cNvSpPr/>
          <p:nvPr/>
        </p:nvSpPr>
        <p:spPr>
          <a:xfrm>
            <a:off x="23353534" y="8852661"/>
            <a:ext cx="5689499" cy="2853458"/>
          </a:xfrm>
          <a:prstGeom prst="rect">
            <a:avLst/>
          </a:prstGeom>
          <a:solidFill>
            <a:schemeClr val="bg1">
              <a:lumMod val="95000"/>
            </a:schemeClr>
          </a:solidFill>
          <a:ln>
            <a:solidFill>
              <a:schemeClr val="bg1">
                <a:lumMod val="75000"/>
              </a:schemeClr>
            </a:solidFill>
          </a:ln>
        </p:spPr>
        <p:style>
          <a:lnRef idx="1">
            <a:schemeClr val="accent1"/>
          </a:lnRef>
          <a:fillRef idx="3">
            <a:schemeClr val="accent1"/>
          </a:fillRef>
          <a:effectRef idx="2">
            <a:schemeClr val="accent1"/>
          </a:effectRef>
          <a:fontRef idx="minor">
            <a:schemeClr val="lt1"/>
          </a:fontRef>
        </p:style>
        <p:txBody>
          <a:bodyPr rtlCol="0" anchor="ctr"/>
          <a:lstStyle>
            <a:defPPr>
              <a:defRPr lang="de-DE"/>
            </a:defPPr>
            <a:lvl1pPr algn="l" defTabSz="2096669" rtl="0" fontAlgn="base">
              <a:spcBef>
                <a:spcPct val="0"/>
              </a:spcBef>
              <a:spcAft>
                <a:spcPct val="0"/>
              </a:spcAft>
              <a:defRPr sz="8298" kern="1200">
                <a:solidFill>
                  <a:schemeClr val="tx1"/>
                </a:solidFill>
                <a:latin typeface="Calibri" charset="0"/>
                <a:ea typeface="ヒラギノ角ゴ Pro W3" charset="0"/>
                <a:cs typeface="ヒラギノ角ゴ Pro W3" charset="0"/>
              </a:defRPr>
            </a:lvl1pPr>
            <a:lvl2pPr marL="2096669" indent="-1639560" algn="l" defTabSz="2096669" rtl="0" fontAlgn="base">
              <a:spcBef>
                <a:spcPct val="0"/>
              </a:spcBef>
              <a:spcAft>
                <a:spcPct val="0"/>
              </a:spcAft>
              <a:defRPr sz="8298" kern="1200">
                <a:solidFill>
                  <a:schemeClr val="tx1"/>
                </a:solidFill>
                <a:latin typeface="Calibri" charset="0"/>
                <a:ea typeface="ヒラギノ角ゴ Pro W3" charset="0"/>
                <a:cs typeface="ヒラギノ角ゴ Pro W3" charset="0"/>
              </a:defRPr>
            </a:lvl2pPr>
            <a:lvl3pPr marL="4194924" indent="-3280707" algn="l" defTabSz="2096669" rtl="0" fontAlgn="base">
              <a:spcBef>
                <a:spcPct val="0"/>
              </a:spcBef>
              <a:spcAft>
                <a:spcPct val="0"/>
              </a:spcAft>
              <a:defRPr sz="8298" kern="1200">
                <a:solidFill>
                  <a:schemeClr val="tx1"/>
                </a:solidFill>
                <a:latin typeface="Calibri" charset="0"/>
                <a:ea typeface="ヒラギノ角ゴ Pro W3" charset="0"/>
                <a:cs typeface="ヒラギノ角ゴ Pro W3" charset="0"/>
              </a:defRPr>
            </a:lvl3pPr>
            <a:lvl4pPr marL="6291591" indent="-4920266" algn="l" defTabSz="2096669" rtl="0" fontAlgn="base">
              <a:spcBef>
                <a:spcPct val="0"/>
              </a:spcBef>
              <a:spcAft>
                <a:spcPct val="0"/>
              </a:spcAft>
              <a:defRPr sz="8298" kern="1200">
                <a:solidFill>
                  <a:schemeClr val="tx1"/>
                </a:solidFill>
                <a:latin typeface="Calibri" charset="0"/>
                <a:ea typeface="ヒラギノ角ゴ Pro W3" charset="0"/>
                <a:cs typeface="ヒラギノ角ゴ Pro W3" charset="0"/>
              </a:defRPr>
            </a:lvl4pPr>
            <a:lvl5pPr marL="8389847" indent="-6561412" algn="l" defTabSz="2096669" rtl="0" fontAlgn="base">
              <a:spcBef>
                <a:spcPct val="0"/>
              </a:spcBef>
              <a:spcAft>
                <a:spcPct val="0"/>
              </a:spcAft>
              <a:defRPr sz="8298" kern="1200">
                <a:solidFill>
                  <a:schemeClr val="tx1"/>
                </a:solidFill>
                <a:latin typeface="Calibri" charset="0"/>
                <a:ea typeface="ヒラギノ角ゴ Pro W3" charset="0"/>
                <a:cs typeface="ヒラギノ角ゴ Pro W3" charset="0"/>
              </a:defRPr>
            </a:lvl5pPr>
            <a:lvl6pPr marL="2285543" algn="l" defTabSz="457109" rtl="0" eaLnBrk="1" latinLnBrk="0" hangingPunct="1">
              <a:defRPr sz="8298" kern="1200">
                <a:solidFill>
                  <a:schemeClr val="tx1"/>
                </a:solidFill>
                <a:latin typeface="Calibri" charset="0"/>
                <a:ea typeface="ヒラギノ角ゴ Pro W3" charset="0"/>
                <a:cs typeface="ヒラギノ角ゴ Pro W3" charset="0"/>
              </a:defRPr>
            </a:lvl6pPr>
            <a:lvl7pPr marL="2742651" algn="l" defTabSz="457109" rtl="0" eaLnBrk="1" latinLnBrk="0" hangingPunct="1">
              <a:defRPr sz="8298" kern="1200">
                <a:solidFill>
                  <a:schemeClr val="tx1"/>
                </a:solidFill>
                <a:latin typeface="Calibri" charset="0"/>
                <a:ea typeface="ヒラギノ角ゴ Pro W3" charset="0"/>
                <a:cs typeface="ヒラギノ角ゴ Pro W3" charset="0"/>
              </a:defRPr>
            </a:lvl7pPr>
            <a:lvl8pPr marL="3199760" algn="l" defTabSz="457109" rtl="0" eaLnBrk="1" latinLnBrk="0" hangingPunct="1">
              <a:defRPr sz="8298" kern="1200">
                <a:solidFill>
                  <a:schemeClr val="tx1"/>
                </a:solidFill>
                <a:latin typeface="Calibri" charset="0"/>
                <a:ea typeface="ヒラギノ角ゴ Pro W3" charset="0"/>
                <a:cs typeface="ヒラギノ角ゴ Pro W3" charset="0"/>
              </a:defRPr>
            </a:lvl8pPr>
            <a:lvl9pPr marL="3656868" algn="l" defTabSz="457109" rtl="0" eaLnBrk="1" latinLnBrk="0" hangingPunct="1">
              <a:defRPr sz="8298" kern="1200">
                <a:solidFill>
                  <a:schemeClr val="tx1"/>
                </a:solidFill>
                <a:latin typeface="Calibri" charset="0"/>
                <a:ea typeface="ヒラギノ角ゴ Pro W3" charset="0"/>
                <a:cs typeface="ヒラギノ角ゴ Pro W3" charset="0"/>
              </a:defRPr>
            </a:lvl9pPr>
          </a:lstStyle>
          <a:p>
            <a:pPr algn="ctr"/>
            <a:r>
              <a:rPr lang="de-DE" sz="8296">
                <a:solidFill>
                  <a:schemeClr val="tx1"/>
                </a:solidFill>
              </a:rPr>
              <a:t>Logo 1</a:t>
            </a:r>
          </a:p>
        </p:txBody>
      </p:sp>
      <p:sp>
        <p:nvSpPr>
          <p:cNvPr id="22" name="Rechteck 21">
            <a:extLst>
              <a:ext uri="{FF2B5EF4-FFF2-40B4-BE49-F238E27FC236}">
                <a16:creationId xmlns:a16="http://schemas.microsoft.com/office/drawing/2014/main" id="{C9A5189D-62D7-5769-27C9-0C8F75547449}"/>
              </a:ext>
            </a:extLst>
          </p:cNvPr>
          <p:cNvSpPr/>
          <p:nvPr/>
        </p:nvSpPr>
        <p:spPr>
          <a:xfrm>
            <a:off x="985074" y="25896965"/>
            <a:ext cx="21559435" cy="11959151"/>
          </a:xfrm>
          <a:prstGeom prst="rect">
            <a:avLst/>
          </a:prstGeom>
          <a:solidFill>
            <a:schemeClr val="bg1">
              <a:lumMod val="95000"/>
            </a:schemeClr>
          </a:solidFill>
          <a:ln>
            <a:solidFill>
              <a:schemeClr val="bg1">
                <a:lumMod val="75000"/>
              </a:schemeClr>
            </a:solidFill>
          </a:ln>
        </p:spPr>
        <p:style>
          <a:lnRef idx="1">
            <a:schemeClr val="accent1"/>
          </a:lnRef>
          <a:fillRef idx="3">
            <a:schemeClr val="accent1"/>
          </a:fillRef>
          <a:effectRef idx="2">
            <a:schemeClr val="accent1"/>
          </a:effectRef>
          <a:fontRef idx="minor">
            <a:schemeClr val="lt1"/>
          </a:fontRef>
        </p:style>
        <p:txBody>
          <a:bodyPr rtlCol="0" anchor="ctr"/>
          <a:lstStyle>
            <a:defPPr>
              <a:defRPr lang="de-DE"/>
            </a:defPPr>
            <a:lvl1pPr algn="l" defTabSz="2096669" rtl="0" fontAlgn="base">
              <a:spcBef>
                <a:spcPct val="0"/>
              </a:spcBef>
              <a:spcAft>
                <a:spcPct val="0"/>
              </a:spcAft>
              <a:defRPr sz="8298" kern="1200">
                <a:solidFill>
                  <a:schemeClr val="tx1"/>
                </a:solidFill>
                <a:latin typeface="Calibri" charset="0"/>
                <a:ea typeface="ヒラギノ角ゴ Pro W3" charset="0"/>
                <a:cs typeface="ヒラギノ角ゴ Pro W3" charset="0"/>
              </a:defRPr>
            </a:lvl1pPr>
            <a:lvl2pPr marL="2096669" indent="-1639560" algn="l" defTabSz="2096669" rtl="0" fontAlgn="base">
              <a:spcBef>
                <a:spcPct val="0"/>
              </a:spcBef>
              <a:spcAft>
                <a:spcPct val="0"/>
              </a:spcAft>
              <a:defRPr sz="8298" kern="1200">
                <a:solidFill>
                  <a:schemeClr val="tx1"/>
                </a:solidFill>
                <a:latin typeface="Calibri" charset="0"/>
                <a:ea typeface="ヒラギノ角ゴ Pro W3" charset="0"/>
                <a:cs typeface="ヒラギノ角ゴ Pro W3" charset="0"/>
              </a:defRPr>
            </a:lvl2pPr>
            <a:lvl3pPr marL="4194924" indent="-3280707" algn="l" defTabSz="2096669" rtl="0" fontAlgn="base">
              <a:spcBef>
                <a:spcPct val="0"/>
              </a:spcBef>
              <a:spcAft>
                <a:spcPct val="0"/>
              </a:spcAft>
              <a:defRPr sz="8298" kern="1200">
                <a:solidFill>
                  <a:schemeClr val="tx1"/>
                </a:solidFill>
                <a:latin typeface="Calibri" charset="0"/>
                <a:ea typeface="ヒラギノ角ゴ Pro W3" charset="0"/>
                <a:cs typeface="ヒラギノ角ゴ Pro W3" charset="0"/>
              </a:defRPr>
            </a:lvl3pPr>
            <a:lvl4pPr marL="6291591" indent="-4920266" algn="l" defTabSz="2096669" rtl="0" fontAlgn="base">
              <a:spcBef>
                <a:spcPct val="0"/>
              </a:spcBef>
              <a:spcAft>
                <a:spcPct val="0"/>
              </a:spcAft>
              <a:defRPr sz="8298" kern="1200">
                <a:solidFill>
                  <a:schemeClr val="tx1"/>
                </a:solidFill>
                <a:latin typeface="Calibri" charset="0"/>
                <a:ea typeface="ヒラギノ角ゴ Pro W3" charset="0"/>
                <a:cs typeface="ヒラギノ角ゴ Pro W3" charset="0"/>
              </a:defRPr>
            </a:lvl4pPr>
            <a:lvl5pPr marL="8389847" indent="-6561412" algn="l" defTabSz="2096669" rtl="0" fontAlgn="base">
              <a:spcBef>
                <a:spcPct val="0"/>
              </a:spcBef>
              <a:spcAft>
                <a:spcPct val="0"/>
              </a:spcAft>
              <a:defRPr sz="8298" kern="1200">
                <a:solidFill>
                  <a:schemeClr val="tx1"/>
                </a:solidFill>
                <a:latin typeface="Calibri" charset="0"/>
                <a:ea typeface="ヒラギノ角ゴ Pro W3" charset="0"/>
                <a:cs typeface="ヒラギノ角ゴ Pro W3" charset="0"/>
              </a:defRPr>
            </a:lvl5pPr>
            <a:lvl6pPr marL="2285543" algn="l" defTabSz="457109" rtl="0" eaLnBrk="1" latinLnBrk="0" hangingPunct="1">
              <a:defRPr sz="8298" kern="1200">
                <a:solidFill>
                  <a:schemeClr val="tx1"/>
                </a:solidFill>
                <a:latin typeface="Calibri" charset="0"/>
                <a:ea typeface="ヒラギノ角ゴ Pro W3" charset="0"/>
                <a:cs typeface="ヒラギノ角ゴ Pro W3" charset="0"/>
              </a:defRPr>
            </a:lvl6pPr>
            <a:lvl7pPr marL="2742651" algn="l" defTabSz="457109" rtl="0" eaLnBrk="1" latinLnBrk="0" hangingPunct="1">
              <a:defRPr sz="8298" kern="1200">
                <a:solidFill>
                  <a:schemeClr val="tx1"/>
                </a:solidFill>
                <a:latin typeface="Calibri" charset="0"/>
                <a:ea typeface="ヒラギノ角ゴ Pro W3" charset="0"/>
                <a:cs typeface="ヒラギノ角ゴ Pro W3" charset="0"/>
              </a:defRPr>
            </a:lvl7pPr>
            <a:lvl8pPr marL="3199760" algn="l" defTabSz="457109" rtl="0" eaLnBrk="1" latinLnBrk="0" hangingPunct="1">
              <a:defRPr sz="8298" kern="1200">
                <a:solidFill>
                  <a:schemeClr val="tx1"/>
                </a:solidFill>
                <a:latin typeface="Calibri" charset="0"/>
                <a:ea typeface="ヒラギノ角ゴ Pro W3" charset="0"/>
                <a:cs typeface="ヒラギノ角ゴ Pro W3" charset="0"/>
              </a:defRPr>
            </a:lvl8pPr>
            <a:lvl9pPr marL="3656868" algn="l" defTabSz="457109" rtl="0" eaLnBrk="1" latinLnBrk="0" hangingPunct="1">
              <a:defRPr sz="8298" kern="1200">
                <a:solidFill>
                  <a:schemeClr val="tx1"/>
                </a:solidFill>
                <a:latin typeface="Calibri" charset="0"/>
                <a:ea typeface="ヒラギノ角ゴ Pro W3" charset="0"/>
                <a:cs typeface="ヒラギノ角ゴ Pro W3" charset="0"/>
              </a:defRPr>
            </a:lvl9pPr>
          </a:lstStyle>
          <a:p>
            <a:pPr algn="ctr"/>
            <a:endParaRPr lang="de-DE" sz="8296"/>
          </a:p>
        </p:txBody>
      </p:sp>
      <p:sp>
        <p:nvSpPr>
          <p:cNvPr id="24" name="Textfeld 23">
            <a:extLst>
              <a:ext uri="{FF2B5EF4-FFF2-40B4-BE49-F238E27FC236}">
                <a16:creationId xmlns:a16="http://schemas.microsoft.com/office/drawing/2014/main" id="{FAE2AF6F-37DE-BBDA-8848-04535CA174F8}"/>
              </a:ext>
            </a:extLst>
          </p:cNvPr>
          <p:cNvSpPr txBox="1"/>
          <p:nvPr/>
        </p:nvSpPr>
        <p:spPr>
          <a:xfrm>
            <a:off x="22747680" y="39933400"/>
            <a:ext cx="6210336" cy="707775"/>
          </a:xfrm>
          <a:prstGeom prst="rect">
            <a:avLst/>
          </a:prstGeom>
          <a:noFill/>
        </p:spPr>
        <p:txBody>
          <a:bodyPr wrap="square" rtlCol="0">
            <a:noAutofit/>
          </a:bodyPr>
          <a:lstStyle>
            <a:defPPr>
              <a:defRPr lang="de-DE"/>
            </a:defPPr>
            <a:lvl1pPr algn="l" defTabSz="2096669" rtl="0" fontAlgn="base">
              <a:spcBef>
                <a:spcPct val="0"/>
              </a:spcBef>
              <a:spcAft>
                <a:spcPct val="0"/>
              </a:spcAft>
              <a:defRPr sz="8298" kern="1200">
                <a:solidFill>
                  <a:schemeClr val="tx1"/>
                </a:solidFill>
                <a:latin typeface="Calibri" charset="0"/>
                <a:ea typeface="ヒラギノ角ゴ Pro W3" charset="0"/>
                <a:cs typeface="ヒラギノ角ゴ Pro W3" charset="0"/>
              </a:defRPr>
            </a:lvl1pPr>
            <a:lvl2pPr marL="2096669" indent="-1639560" algn="l" defTabSz="2096669" rtl="0" fontAlgn="base">
              <a:spcBef>
                <a:spcPct val="0"/>
              </a:spcBef>
              <a:spcAft>
                <a:spcPct val="0"/>
              </a:spcAft>
              <a:defRPr sz="8298" kern="1200">
                <a:solidFill>
                  <a:schemeClr val="tx1"/>
                </a:solidFill>
                <a:latin typeface="Calibri" charset="0"/>
                <a:ea typeface="ヒラギノ角ゴ Pro W3" charset="0"/>
                <a:cs typeface="ヒラギノ角ゴ Pro W3" charset="0"/>
              </a:defRPr>
            </a:lvl2pPr>
            <a:lvl3pPr marL="4194924" indent="-3280707" algn="l" defTabSz="2096669" rtl="0" fontAlgn="base">
              <a:spcBef>
                <a:spcPct val="0"/>
              </a:spcBef>
              <a:spcAft>
                <a:spcPct val="0"/>
              </a:spcAft>
              <a:defRPr sz="8298" kern="1200">
                <a:solidFill>
                  <a:schemeClr val="tx1"/>
                </a:solidFill>
                <a:latin typeface="Calibri" charset="0"/>
                <a:ea typeface="ヒラギノ角ゴ Pro W3" charset="0"/>
                <a:cs typeface="ヒラギノ角ゴ Pro W3" charset="0"/>
              </a:defRPr>
            </a:lvl3pPr>
            <a:lvl4pPr marL="6291591" indent="-4920266" algn="l" defTabSz="2096669" rtl="0" fontAlgn="base">
              <a:spcBef>
                <a:spcPct val="0"/>
              </a:spcBef>
              <a:spcAft>
                <a:spcPct val="0"/>
              </a:spcAft>
              <a:defRPr sz="8298" kern="1200">
                <a:solidFill>
                  <a:schemeClr val="tx1"/>
                </a:solidFill>
                <a:latin typeface="Calibri" charset="0"/>
                <a:ea typeface="ヒラギノ角ゴ Pro W3" charset="0"/>
                <a:cs typeface="ヒラギノ角ゴ Pro W3" charset="0"/>
              </a:defRPr>
            </a:lvl4pPr>
            <a:lvl5pPr marL="8389847" indent="-6561412" algn="l" defTabSz="2096669" rtl="0" fontAlgn="base">
              <a:spcBef>
                <a:spcPct val="0"/>
              </a:spcBef>
              <a:spcAft>
                <a:spcPct val="0"/>
              </a:spcAft>
              <a:defRPr sz="8298" kern="1200">
                <a:solidFill>
                  <a:schemeClr val="tx1"/>
                </a:solidFill>
                <a:latin typeface="Calibri" charset="0"/>
                <a:ea typeface="ヒラギノ角ゴ Pro W3" charset="0"/>
                <a:cs typeface="ヒラギノ角ゴ Pro W3" charset="0"/>
              </a:defRPr>
            </a:lvl5pPr>
            <a:lvl6pPr marL="2285543" algn="l" defTabSz="457109" rtl="0" eaLnBrk="1" latinLnBrk="0" hangingPunct="1">
              <a:defRPr sz="8298" kern="1200">
                <a:solidFill>
                  <a:schemeClr val="tx1"/>
                </a:solidFill>
                <a:latin typeface="Calibri" charset="0"/>
                <a:ea typeface="ヒラギノ角ゴ Pro W3" charset="0"/>
                <a:cs typeface="ヒラギノ角ゴ Pro W3" charset="0"/>
              </a:defRPr>
            </a:lvl6pPr>
            <a:lvl7pPr marL="2742651" algn="l" defTabSz="457109" rtl="0" eaLnBrk="1" latinLnBrk="0" hangingPunct="1">
              <a:defRPr sz="8298" kern="1200">
                <a:solidFill>
                  <a:schemeClr val="tx1"/>
                </a:solidFill>
                <a:latin typeface="Calibri" charset="0"/>
                <a:ea typeface="ヒラギノ角ゴ Pro W3" charset="0"/>
                <a:cs typeface="ヒラギノ角ゴ Pro W3" charset="0"/>
              </a:defRPr>
            </a:lvl7pPr>
            <a:lvl8pPr marL="3199760" algn="l" defTabSz="457109" rtl="0" eaLnBrk="1" latinLnBrk="0" hangingPunct="1">
              <a:defRPr sz="8298" kern="1200">
                <a:solidFill>
                  <a:schemeClr val="tx1"/>
                </a:solidFill>
                <a:latin typeface="Calibri" charset="0"/>
                <a:ea typeface="ヒラギノ角ゴ Pro W3" charset="0"/>
                <a:cs typeface="ヒラギノ角ゴ Pro W3" charset="0"/>
              </a:defRPr>
            </a:lvl8pPr>
            <a:lvl9pPr marL="3656868" algn="l" defTabSz="457109" rtl="0" eaLnBrk="1" latinLnBrk="0" hangingPunct="1">
              <a:defRPr sz="8298" kern="1200">
                <a:solidFill>
                  <a:schemeClr val="tx1"/>
                </a:solidFill>
                <a:latin typeface="Calibri" charset="0"/>
                <a:ea typeface="ヒラギノ角ゴ Pro W3" charset="0"/>
                <a:cs typeface="ヒラギノ角ゴ Pro W3" charset="0"/>
              </a:defRPr>
            </a:lvl9pPr>
          </a:lstStyle>
          <a:p>
            <a:r>
              <a:rPr lang="de-DE" sz="3999">
                <a:solidFill>
                  <a:srgbClr val="00A1A9"/>
                </a:solidFill>
                <a:latin typeface="Arial" panose="020B0604020202020204" pitchFamily="34" charset="0"/>
                <a:cs typeface="Arial" panose="020B0604020202020204" pitchFamily="34" charset="0"/>
              </a:rPr>
              <a:t>www.bluehealthtech.de</a:t>
            </a:r>
          </a:p>
        </p:txBody>
      </p:sp>
      <p:sp>
        <p:nvSpPr>
          <p:cNvPr id="2057" name="TextBox 7">
            <a:extLst>
              <a:ext uri="{FF2B5EF4-FFF2-40B4-BE49-F238E27FC236}">
                <a16:creationId xmlns:a16="http://schemas.microsoft.com/office/drawing/2014/main" id="{B8FD9341-6AD9-E8C6-1949-03BB3838843B}"/>
              </a:ext>
            </a:extLst>
          </p:cNvPr>
          <p:cNvSpPr txBox="1"/>
          <p:nvPr/>
        </p:nvSpPr>
        <p:spPr>
          <a:xfrm>
            <a:off x="23477811" y="8098631"/>
            <a:ext cx="5689500" cy="707775"/>
          </a:xfrm>
          <a:prstGeom prst="rect">
            <a:avLst/>
          </a:prstGeom>
          <a:noFill/>
        </p:spPr>
        <p:txBody>
          <a:bodyPr wrap="square" rtlCol="0">
            <a:noAutofit/>
          </a:bodyPr>
          <a:lstStyle>
            <a:defPPr>
              <a:defRPr lang="de-DE"/>
            </a:defPPr>
            <a:lvl1pPr algn="l" defTabSz="2096669" rtl="0" fontAlgn="base">
              <a:spcBef>
                <a:spcPct val="0"/>
              </a:spcBef>
              <a:spcAft>
                <a:spcPct val="0"/>
              </a:spcAft>
              <a:defRPr sz="8298" kern="1200">
                <a:solidFill>
                  <a:schemeClr val="tx1"/>
                </a:solidFill>
                <a:latin typeface="Calibri" charset="0"/>
                <a:ea typeface="ヒラギノ角ゴ Pro W3" charset="0"/>
                <a:cs typeface="ヒラギノ角ゴ Pro W3" charset="0"/>
              </a:defRPr>
            </a:lvl1pPr>
            <a:lvl2pPr marL="2096669" indent="-1639560" algn="l" defTabSz="2096669" rtl="0" fontAlgn="base">
              <a:spcBef>
                <a:spcPct val="0"/>
              </a:spcBef>
              <a:spcAft>
                <a:spcPct val="0"/>
              </a:spcAft>
              <a:defRPr sz="8298" kern="1200">
                <a:solidFill>
                  <a:schemeClr val="tx1"/>
                </a:solidFill>
                <a:latin typeface="Calibri" charset="0"/>
                <a:ea typeface="ヒラギノ角ゴ Pro W3" charset="0"/>
                <a:cs typeface="ヒラギノ角ゴ Pro W3" charset="0"/>
              </a:defRPr>
            </a:lvl2pPr>
            <a:lvl3pPr marL="4194924" indent="-3280707" algn="l" defTabSz="2096669" rtl="0" fontAlgn="base">
              <a:spcBef>
                <a:spcPct val="0"/>
              </a:spcBef>
              <a:spcAft>
                <a:spcPct val="0"/>
              </a:spcAft>
              <a:defRPr sz="8298" kern="1200">
                <a:solidFill>
                  <a:schemeClr val="tx1"/>
                </a:solidFill>
                <a:latin typeface="Calibri" charset="0"/>
                <a:ea typeface="ヒラギノ角ゴ Pro W3" charset="0"/>
                <a:cs typeface="ヒラギノ角ゴ Pro W3" charset="0"/>
              </a:defRPr>
            </a:lvl3pPr>
            <a:lvl4pPr marL="6291591" indent="-4920266" algn="l" defTabSz="2096669" rtl="0" fontAlgn="base">
              <a:spcBef>
                <a:spcPct val="0"/>
              </a:spcBef>
              <a:spcAft>
                <a:spcPct val="0"/>
              </a:spcAft>
              <a:defRPr sz="8298" kern="1200">
                <a:solidFill>
                  <a:schemeClr val="tx1"/>
                </a:solidFill>
                <a:latin typeface="Calibri" charset="0"/>
                <a:ea typeface="ヒラギノ角ゴ Pro W3" charset="0"/>
                <a:cs typeface="ヒラギノ角ゴ Pro W3" charset="0"/>
              </a:defRPr>
            </a:lvl4pPr>
            <a:lvl5pPr marL="8389847" indent="-6561412" algn="l" defTabSz="2096669" rtl="0" fontAlgn="base">
              <a:spcBef>
                <a:spcPct val="0"/>
              </a:spcBef>
              <a:spcAft>
                <a:spcPct val="0"/>
              </a:spcAft>
              <a:defRPr sz="8298" kern="1200">
                <a:solidFill>
                  <a:schemeClr val="tx1"/>
                </a:solidFill>
                <a:latin typeface="Calibri" charset="0"/>
                <a:ea typeface="ヒラギノ角ゴ Pro W3" charset="0"/>
                <a:cs typeface="ヒラギノ角ゴ Pro W3" charset="0"/>
              </a:defRPr>
            </a:lvl5pPr>
            <a:lvl6pPr marL="2285543" algn="l" defTabSz="457109" rtl="0" eaLnBrk="1" latinLnBrk="0" hangingPunct="1">
              <a:defRPr sz="8298" kern="1200">
                <a:solidFill>
                  <a:schemeClr val="tx1"/>
                </a:solidFill>
                <a:latin typeface="Calibri" charset="0"/>
                <a:ea typeface="ヒラギノ角ゴ Pro W3" charset="0"/>
                <a:cs typeface="ヒラギノ角ゴ Pro W3" charset="0"/>
              </a:defRPr>
            </a:lvl6pPr>
            <a:lvl7pPr marL="2742651" algn="l" defTabSz="457109" rtl="0" eaLnBrk="1" latinLnBrk="0" hangingPunct="1">
              <a:defRPr sz="8298" kern="1200">
                <a:solidFill>
                  <a:schemeClr val="tx1"/>
                </a:solidFill>
                <a:latin typeface="Calibri" charset="0"/>
                <a:ea typeface="ヒラギノ角ゴ Pro W3" charset="0"/>
                <a:cs typeface="ヒラギノ角ゴ Pro W3" charset="0"/>
              </a:defRPr>
            </a:lvl7pPr>
            <a:lvl8pPr marL="3199760" algn="l" defTabSz="457109" rtl="0" eaLnBrk="1" latinLnBrk="0" hangingPunct="1">
              <a:defRPr sz="8298" kern="1200">
                <a:solidFill>
                  <a:schemeClr val="tx1"/>
                </a:solidFill>
                <a:latin typeface="Calibri" charset="0"/>
                <a:ea typeface="ヒラギノ角ゴ Pro W3" charset="0"/>
                <a:cs typeface="ヒラギノ角ゴ Pro W3" charset="0"/>
              </a:defRPr>
            </a:lvl8pPr>
            <a:lvl9pPr marL="3656868" algn="l" defTabSz="457109" rtl="0" eaLnBrk="1" latinLnBrk="0" hangingPunct="1">
              <a:defRPr sz="8298" kern="1200">
                <a:solidFill>
                  <a:schemeClr val="tx1"/>
                </a:solidFill>
                <a:latin typeface="Calibri" charset="0"/>
                <a:ea typeface="ヒラギノ角ゴ Pro W3" charset="0"/>
                <a:cs typeface="ヒラギノ角ゴ Pro W3" charset="0"/>
              </a:defRPr>
            </a:lvl9pPr>
          </a:lstStyle>
          <a:p>
            <a:pPr algn="just"/>
            <a:r>
              <a:rPr lang="de-DE" sz="3599" b="1">
                <a:latin typeface="Arial" panose="020B0604020202020204" pitchFamily="34" charset="0"/>
                <a:cs typeface="Arial" panose="020B0604020202020204" pitchFamily="34" charset="0"/>
              </a:rPr>
              <a:t>Verbundpartner</a:t>
            </a:r>
            <a:endParaRPr lang="de-DE" sz="3199" b="1">
              <a:latin typeface="Arial" panose="020B0604020202020204" pitchFamily="34" charset="0"/>
              <a:cs typeface="Arial" panose="020B0604020202020204" pitchFamily="34" charset="0"/>
            </a:endParaRPr>
          </a:p>
        </p:txBody>
      </p:sp>
      <p:pic>
        <p:nvPicPr>
          <p:cNvPr id="3" name="Grafik 2">
            <a:extLst>
              <a:ext uri="{FF2B5EF4-FFF2-40B4-BE49-F238E27FC236}">
                <a16:creationId xmlns:a16="http://schemas.microsoft.com/office/drawing/2014/main" id="{178FB839-C526-45EF-9B11-4922CB13C587}"/>
              </a:ext>
            </a:extLst>
          </p:cNvPr>
          <p:cNvPicPr>
            <a:picLocks noChangeAspect="1"/>
          </p:cNvPicPr>
          <p:nvPr/>
        </p:nvPicPr>
        <p:blipFill>
          <a:blip r:embed="rId2"/>
          <a:stretch>
            <a:fillRect/>
          </a:stretch>
        </p:blipFill>
        <p:spPr>
          <a:xfrm>
            <a:off x="22871162" y="1482518"/>
            <a:ext cx="6171871" cy="2776059"/>
          </a:xfrm>
          <a:prstGeom prst="rect">
            <a:avLst/>
          </a:prstGeom>
        </p:spPr>
      </p:pic>
      <p:sp>
        <p:nvSpPr>
          <p:cNvPr id="6" name="Textfeld 5">
            <a:extLst>
              <a:ext uri="{FF2B5EF4-FFF2-40B4-BE49-F238E27FC236}">
                <a16:creationId xmlns:a16="http://schemas.microsoft.com/office/drawing/2014/main" id="{E96021D1-5D4C-45D1-303F-0065CAF16E64}"/>
              </a:ext>
            </a:extLst>
          </p:cNvPr>
          <p:cNvSpPr txBox="1"/>
          <p:nvPr/>
        </p:nvSpPr>
        <p:spPr>
          <a:xfrm rot="1089063">
            <a:off x="22569236" y="5080582"/>
            <a:ext cx="6473531" cy="1916908"/>
          </a:xfrm>
          <a:prstGeom prst="rect">
            <a:avLst/>
          </a:prstGeom>
          <a:solidFill>
            <a:schemeClr val="bg1">
              <a:lumMod val="95000"/>
            </a:schemeClr>
          </a:solidFill>
          <a:ln>
            <a:noFill/>
            <a:prstDash val="dash"/>
          </a:ln>
          <a:effectLst>
            <a:outerShdw blurRad="50800" dist="38100" dir="2700000" algn="tl" rotWithShape="0">
              <a:prstClr val="black">
                <a:alpha val="40000"/>
              </a:prstClr>
            </a:outerShdw>
          </a:effectLst>
          <a:scene3d>
            <a:camera prst="orthographicFront">
              <a:rot lat="0" lon="0" rev="0"/>
            </a:camera>
            <a:lightRig rig="soft" dir="t">
              <a:rot lat="0" lon="0" rev="0"/>
            </a:lightRig>
          </a:scene3d>
          <a:sp3d contourW="44450" prstMaterial="matte">
            <a:bevelT w="63500" h="63500"/>
            <a:contourClr>
              <a:srgbClr val="FFFFFF"/>
            </a:contourClr>
          </a:sp3d>
        </p:spPr>
        <p:txBody>
          <a:bodyPr wrap="square" lIns="91440" tIns="45720" rIns="91440" bIns="45720" rtlCol="0" anchor="ctr" anchorCtr="0">
            <a:noAutofit/>
          </a:bodyPr>
          <a:lstStyle>
            <a:defPPr>
              <a:defRPr lang="de-DE"/>
            </a:defPPr>
            <a:lvl1pPr algn="l" defTabSz="2096669" rtl="0" fontAlgn="base">
              <a:spcBef>
                <a:spcPct val="0"/>
              </a:spcBef>
              <a:spcAft>
                <a:spcPct val="0"/>
              </a:spcAft>
              <a:defRPr sz="8298" kern="1200">
                <a:solidFill>
                  <a:schemeClr val="tx1"/>
                </a:solidFill>
                <a:latin typeface="Calibri" charset="0"/>
                <a:ea typeface="ヒラギノ角ゴ Pro W3" charset="0"/>
                <a:cs typeface="ヒラギノ角ゴ Pro W3" charset="0"/>
              </a:defRPr>
            </a:lvl1pPr>
            <a:lvl2pPr marL="2096669" indent="-1639560" algn="l" defTabSz="2096669" rtl="0" fontAlgn="base">
              <a:spcBef>
                <a:spcPct val="0"/>
              </a:spcBef>
              <a:spcAft>
                <a:spcPct val="0"/>
              </a:spcAft>
              <a:defRPr sz="8298" kern="1200">
                <a:solidFill>
                  <a:schemeClr val="tx1"/>
                </a:solidFill>
                <a:latin typeface="Calibri" charset="0"/>
                <a:ea typeface="ヒラギノ角ゴ Pro W3" charset="0"/>
                <a:cs typeface="ヒラギノ角ゴ Pro W3" charset="0"/>
              </a:defRPr>
            </a:lvl2pPr>
            <a:lvl3pPr marL="4194924" indent="-3280707" algn="l" defTabSz="2096669" rtl="0" fontAlgn="base">
              <a:spcBef>
                <a:spcPct val="0"/>
              </a:spcBef>
              <a:spcAft>
                <a:spcPct val="0"/>
              </a:spcAft>
              <a:defRPr sz="8298" kern="1200">
                <a:solidFill>
                  <a:schemeClr val="tx1"/>
                </a:solidFill>
                <a:latin typeface="Calibri" charset="0"/>
                <a:ea typeface="ヒラギノ角ゴ Pro W3" charset="0"/>
                <a:cs typeface="ヒラギノ角ゴ Pro W3" charset="0"/>
              </a:defRPr>
            </a:lvl3pPr>
            <a:lvl4pPr marL="6291591" indent="-4920266" algn="l" defTabSz="2096669" rtl="0" fontAlgn="base">
              <a:spcBef>
                <a:spcPct val="0"/>
              </a:spcBef>
              <a:spcAft>
                <a:spcPct val="0"/>
              </a:spcAft>
              <a:defRPr sz="8298" kern="1200">
                <a:solidFill>
                  <a:schemeClr val="tx1"/>
                </a:solidFill>
                <a:latin typeface="Calibri" charset="0"/>
                <a:ea typeface="ヒラギノ角ゴ Pro W3" charset="0"/>
                <a:cs typeface="ヒラギノ角ゴ Pro W3" charset="0"/>
              </a:defRPr>
            </a:lvl4pPr>
            <a:lvl5pPr marL="8389847" indent="-6561412" algn="l" defTabSz="2096669" rtl="0" fontAlgn="base">
              <a:spcBef>
                <a:spcPct val="0"/>
              </a:spcBef>
              <a:spcAft>
                <a:spcPct val="0"/>
              </a:spcAft>
              <a:defRPr sz="8298" kern="1200">
                <a:solidFill>
                  <a:schemeClr val="tx1"/>
                </a:solidFill>
                <a:latin typeface="Calibri" charset="0"/>
                <a:ea typeface="ヒラギノ角ゴ Pro W3" charset="0"/>
                <a:cs typeface="ヒラギノ角ゴ Pro W3" charset="0"/>
              </a:defRPr>
            </a:lvl5pPr>
            <a:lvl6pPr marL="2285543" algn="l" defTabSz="457109" rtl="0" eaLnBrk="1" latinLnBrk="0" hangingPunct="1">
              <a:defRPr sz="8298" kern="1200">
                <a:solidFill>
                  <a:schemeClr val="tx1"/>
                </a:solidFill>
                <a:latin typeface="Calibri" charset="0"/>
                <a:ea typeface="ヒラギノ角ゴ Pro W3" charset="0"/>
                <a:cs typeface="ヒラギノ角ゴ Pro W3" charset="0"/>
              </a:defRPr>
            </a:lvl6pPr>
            <a:lvl7pPr marL="2742651" algn="l" defTabSz="457109" rtl="0" eaLnBrk="1" latinLnBrk="0" hangingPunct="1">
              <a:defRPr sz="8298" kern="1200">
                <a:solidFill>
                  <a:schemeClr val="tx1"/>
                </a:solidFill>
                <a:latin typeface="Calibri" charset="0"/>
                <a:ea typeface="ヒラギノ角ゴ Pro W3" charset="0"/>
                <a:cs typeface="ヒラギノ角ゴ Pro W3" charset="0"/>
              </a:defRPr>
            </a:lvl7pPr>
            <a:lvl8pPr marL="3199760" algn="l" defTabSz="457109" rtl="0" eaLnBrk="1" latinLnBrk="0" hangingPunct="1">
              <a:defRPr sz="8298" kern="1200">
                <a:solidFill>
                  <a:schemeClr val="tx1"/>
                </a:solidFill>
                <a:latin typeface="Calibri" charset="0"/>
                <a:ea typeface="ヒラギノ角ゴ Pro W3" charset="0"/>
                <a:cs typeface="ヒラギノ角ゴ Pro W3" charset="0"/>
              </a:defRPr>
            </a:lvl8pPr>
            <a:lvl9pPr marL="3656868" algn="l" defTabSz="457109" rtl="0" eaLnBrk="1" latinLnBrk="0" hangingPunct="1">
              <a:defRPr sz="8298" kern="1200">
                <a:solidFill>
                  <a:schemeClr val="tx1"/>
                </a:solidFill>
                <a:latin typeface="Calibri" charset="0"/>
                <a:ea typeface="ヒラギノ角ゴ Pro W3" charset="0"/>
                <a:cs typeface="ヒラギノ角ゴ Pro W3" charset="0"/>
              </a:defRPr>
            </a:lvl9pPr>
          </a:lstStyle>
          <a:p>
            <a:pPr algn="ctr"/>
            <a:r>
              <a:rPr lang="de-DE" sz="8250">
                <a:latin typeface="Stencil"/>
              </a:rPr>
              <a:t>BEANTRAGT</a:t>
            </a:r>
            <a:endParaRPr lang="de-DE" sz="8296">
              <a:latin typeface="Stencil" panose="040409050D0802020404" pitchFamily="82" charset="0"/>
            </a:endParaRPr>
          </a:p>
        </p:txBody>
      </p:sp>
      <p:sp>
        <p:nvSpPr>
          <p:cNvPr id="14" name="Rechteck 13">
            <a:extLst>
              <a:ext uri="{FF2B5EF4-FFF2-40B4-BE49-F238E27FC236}">
                <a16:creationId xmlns:a16="http://schemas.microsoft.com/office/drawing/2014/main" id="{E0EDB01D-0EB2-8F92-C0C4-B37702D06302}"/>
              </a:ext>
            </a:extLst>
          </p:cNvPr>
          <p:cNvSpPr/>
          <p:nvPr/>
        </p:nvSpPr>
        <p:spPr>
          <a:xfrm>
            <a:off x="23353534" y="12288693"/>
            <a:ext cx="5689499" cy="2853458"/>
          </a:xfrm>
          <a:prstGeom prst="rect">
            <a:avLst/>
          </a:prstGeom>
          <a:solidFill>
            <a:schemeClr val="bg1">
              <a:lumMod val="95000"/>
            </a:schemeClr>
          </a:solidFill>
          <a:ln>
            <a:solidFill>
              <a:schemeClr val="bg1">
                <a:lumMod val="75000"/>
              </a:schemeClr>
            </a:solidFill>
          </a:ln>
        </p:spPr>
        <p:style>
          <a:lnRef idx="1">
            <a:schemeClr val="accent1"/>
          </a:lnRef>
          <a:fillRef idx="3">
            <a:schemeClr val="accent1"/>
          </a:fillRef>
          <a:effectRef idx="2">
            <a:schemeClr val="accent1"/>
          </a:effectRef>
          <a:fontRef idx="minor">
            <a:schemeClr val="lt1"/>
          </a:fontRef>
        </p:style>
        <p:txBody>
          <a:bodyPr rtlCol="0" anchor="ctr"/>
          <a:lstStyle>
            <a:defPPr>
              <a:defRPr lang="de-DE"/>
            </a:defPPr>
            <a:lvl1pPr algn="l" defTabSz="2096669" rtl="0" fontAlgn="base">
              <a:spcBef>
                <a:spcPct val="0"/>
              </a:spcBef>
              <a:spcAft>
                <a:spcPct val="0"/>
              </a:spcAft>
              <a:defRPr sz="8298" kern="1200">
                <a:solidFill>
                  <a:schemeClr val="tx1"/>
                </a:solidFill>
                <a:latin typeface="Calibri" charset="0"/>
                <a:ea typeface="ヒラギノ角ゴ Pro W3" charset="0"/>
                <a:cs typeface="ヒラギノ角ゴ Pro W3" charset="0"/>
              </a:defRPr>
            </a:lvl1pPr>
            <a:lvl2pPr marL="2096669" indent="-1639560" algn="l" defTabSz="2096669" rtl="0" fontAlgn="base">
              <a:spcBef>
                <a:spcPct val="0"/>
              </a:spcBef>
              <a:spcAft>
                <a:spcPct val="0"/>
              </a:spcAft>
              <a:defRPr sz="8298" kern="1200">
                <a:solidFill>
                  <a:schemeClr val="tx1"/>
                </a:solidFill>
                <a:latin typeface="Calibri" charset="0"/>
                <a:ea typeface="ヒラギノ角ゴ Pro W3" charset="0"/>
                <a:cs typeface="ヒラギノ角ゴ Pro W3" charset="0"/>
              </a:defRPr>
            </a:lvl2pPr>
            <a:lvl3pPr marL="4194924" indent="-3280707" algn="l" defTabSz="2096669" rtl="0" fontAlgn="base">
              <a:spcBef>
                <a:spcPct val="0"/>
              </a:spcBef>
              <a:spcAft>
                <a:spcPct val="0"/>
              </a:spcAft>
              <a:defRPr sz="8298" kern="1200">
                <a:solidFill>
                  <a:schemeClr val="tx1"/>
                </a:solidFill>
                <a:latin typeface="Calibri" charset="0"/>
                <a:ea typeface="ヒラギノ角ゴ Pro W3" charset="0"/>
                <a:cs typeface="ヒラギノ角ゴ Pro W3" charset="0"/>
              </a:defRPr>
            </a:lvl3pPr>
            <a:lvl4pPr marL="6291591" indent="-4920266" algn="l" defTabSz="2096669" rtl="0" fontAlgn="base">
              <a:spcBef>
                <a:spcPct val="0"/>
              </a:spcBef>
              <a:spcAft>
                <a:spcPct val="0"/>
              </a:spcAft>
              <a:defRPr sz="8298" kern="1200">
                <a:solidFill>
                  <a:schemeClr val="tx1"/>
                </a:solidFill>
                <a:latin typeface="Calibri" charset="0"/>
                <a:ea typeface="ヒラギノ角ゴ Pro W3" charset="0"/>
                <a:cs typeface="ヒラギノ角ゴ Pro W3" charset="0"/>
              </a:defRPr>
            </a:lvl4pPr>
            <a:lvl5pPr marL="8389847" indent="-6561412" algn="l" defTabSz="2096669" rtl="0" fontAlgn="base">
              <a:spcBef>
                <a:spcPct val="0"/>
              </a:spcBef>
              <a:spcAft>
                <a:spcPct val="0"/>
              </a:spcAft>
              <a:defRPr sz="8298" kern="1200">
                <a:solidFill>
                  <a:schemeClr val="tx1"/>
                </a:solidFill>
                <a:latin typeface="Calibri" charset="0"/>
                <a:ea typeface="ヒラギノ角ゴ Pro W3" charset="0"/>
                <a:cs typeface="ヒラギノ角ゴ Pro W3" charset="0"/>
              </a:defRPr>
            </a:lvl5pPr>
            <a:lvl6pPr marL="2285543" algn="l" defTabSz="457109" rtl="0" eaLnBrk="1" latinLnBrk="0" hangingPunct="1">
              <a:defRPr sz="8298" kern="1200">
                <a:solidFill>
                  <a:schemeClr val="tx1"/>
                </a:solidFill>
                <a:latin typeface="Calibri" charset="0"/>
                <a:ea typeface="ヒラギノ角ゴ Pro W3" charset="0"/>
                <a:cs typeface="ヒラギノ角ゴ Pro W3" charset="0"/>
              </a:defRPr>
            </a:lvl6pPr>
            <a:lvl7pPr marL="2742651" algn="l" defTabSz="457109" rtl="0" eaLnBrk="1" latinLnBrk="0" hangingPunct="1">
              <a:defRPr sz="8298" kern="1200">
                <a:solidFill>
                  <a:schemeClr val="tx1"/>
                </a:solidFill>
                <a:latin typeface="Calibri" charset="0"/>
                <a:ea typeface="ヒラギノ角ゴ Pro W3" charset="0"/>
                <a:cs typeface="ヒラギノ角ゴ Pro W3" charset="0"/>
              </a:defRPr>
            </a:lvl7pPr>
            <a:lvl8pPr marL="3199760" algn="l" defTabSz="457109" rtl="0" eaLnBrk="1" latinLnBrk="0" hangingPunct="1">
              <a:defRPr sz="8298" kern="1200">
                <a:solidFill>
                  <a:schemeClr val="tx1"/>
                </a:solidFill>
                <a:latin typeface="Calibri" charset="0"/>
                <a:ea typeface="ヒラギノ角ゴ Pro W3" charset="0"/>
                <a:cs typeface="ヒラギノ角ゴ Pro W3" charset="0"/>
              </a:defRPr>
            </a:lvl8pPr>
            <a:lvl9pPr marL="3656868" algn="l" defTabSz="457109" rtl="0" eaLnBrk="1" latinLnBrk="0" hangingPunct="1">
              <a:defRPr sz="8298" kern="1200">
                <a:solidFill>
                  <a:schemeClr val="tx1"/>
                </a:solidFill>
                <a:latin typeface="Calibri" charset="0"/>
                <a:ea typeface="ヒラギノ角ゴ Pro W3" charset="0"/>
                <a:cs typeface="ヒラギノ角ゴ Pro W3" charset="0"/>
              </a:defRPr>
            </a:lvl9pPr>
          </a:lstStyle>
          <a:p>
            <a:pPr algn="ctr"/>
            <a:r>
              <a:rPr lang="de-DE" sz="8296">
                <a:solidFill>
                  <a:schemeClr val="tx1"/>
                </a:solidFill>
              </a:rPr>
              <a:t>Logo 2</a:t>
            </a:r>
          </a:p>
        </p:txBody>
      </p:sp>
      <p:pic>
        <p:nvPicPr>
          <p:cNvPr id="2" name="Grafik 1">
            <a:extLst>
              <a:ext uri="{FF2B5EF4-FFF2-40B4-BE49-F238E27FC236}">
                <a16:creationId xmlns:a16="http://schemas.microsoft.com/office/drawing/2014/main" id="{3EC003C7-A51E-D834-F568-EBA9C5D45FB9}"/>
              </a:ext>
            </a:extLst>
          </p:cNvPr>
          <p:cNvPicPr>
            <a:picLocks noChangeAspect="1"/>
          </p:cNvPicPr>
          <p:nvPr/>
        </p:nvPicPr>
        <p:blipFill>
          <a:blip r:embed="rId3"/>
          <a:stretch>
            <a:fillRect/>
          </a:stretch>
        </p:blipFill>
        <p:spPr>
          <a:xfrm>
            <a:off x="20160351" y="39027486"/>
            <a:ext cx="2519604" cy="2519604"/>
          </a:xfrm>
          <a:prstGeom prst="rect">
            <a:avLst/>
          </a:prstGeom>
        </p:spPr>
      </p:pic>
      <p:pic>
        <p:nvPicPr>
          <p:cNvPr id="7" name="Grafik 6" descr="Ein Bild, das Text, Schrift, Screenshot, Visitenkarte enthält.&#10;&#10;KI-generierte Inhalte können fehlerhaft sein.">
            <a:extLst>
              <a:ext uri="{FF2B5EF4-FFF2-40B4-BE49-F238E27FC236}">
                <a16:creationId xmlns:a16="http://schemas.microsoft.com/office/drawing/2014/main" id="{A36D9E08-342B-1AC3-35A6-C941EEAD6E97}"/>
              </a:ext>
            </a:extLst>
          </p:cNvPr>
          <p:cNvPicPr>
            <a:picLocks noChangeAspect="1"/>
          </p:cNvPicPr>
          <p:nvPr/>
        </p:nvPicPr>
        <p:blipFill>
          <a:blip r:embed="rId4"/>
          <a:stretch>
            <a:fillRect/>
          </a:stretch>
        </p:blipFill>
        <p:spPr>
          <a:xfrm>
            <a:off x="985074" y="38210696"/>
            <a:ext cx="16297627" cy="4591521"/>
          </a:xfrm>
          <a:prstGeom prst="rect">
            <a:avLst/>
          </a:prstGeom>
        </p:spPr>
      </p:pic>
      <p:sp>
        <p:nvSpPr>
          <p:cNvPr id="4" name="TextBox 16">
            <a:extLst>
              <a:ext uri="{FF2B5EF4-FFF2-40B4-BE49-F238E27FC236}">
                <a16:creationId xmlns:a16="http://schemas.microsoft.com/office/drawing/2014/main" id="{EA035E16-D806-2A08-19A3-D10C5906F27D}"/>
              </a:ext>
            </a:extLst>
          </p:cNvPr>
          <p:cNvSpPr txBox="1"/>
          <p:nvPr/>
        </p:nvSpPr>
        <p:spPr>
          <a:xfrm>
            <a:off x="23353534" y="15685750"/>
            <a:ext cx="5689499" cy="3698517"/>
          </a:xfrm>
          <a:prstGeom prst="rect">
            <a:avLst/>
          </a:prstGeom>
          <a:noFill/>
        </p:spPr>
        <p:txBody>
          <a:bodyPr wrap="square" rtlCol="0">
            <a:noAutofit/>
          </a:bodyPr>
          <a:lstStyle>
            <a:defPPr>
              <a:defRPr lang="de-DE"/>
            </a:defPPr>
            <a:lvl1pPr algn="l" defTabSz="2096669" rtl="0" fontAlgn="base">
              <a:spcBef>
                <a:spcPct val="0"/>
              </a:spcBef>
              <a:spcAft>
                <a:spcPct val="0"/>
              </a:spcAft>
              <a:defRPr sz="8298" kern="1200">
                <a:solidFill>
                  <a:schemeClr val="tx1"/>
                </a:solidFill>
                <a:latin typeface="Calibri" charset="0"/>
                <a:ea typeface="ヒラギノ角ゴ Pro W3" charset="0"/>
                <a:cs typeface="ヒラギノ角ゴ Pro W3" charset="0"/>
              </a:defRPr>
            </a:lvl1pPr>
            <a:lvl2pPr marL="2096669" indent="-1639560" algn="l" defTabSz="2096669" rtl="0" fontAlgn="base">
              <a:spcBef>
                <a:spcPct val="0"/>
              </a:spcBef>
              <a:spcAft>
                <a:spcPct val="0"/>
              </a:spcAft>
              <a:defRPr sz="8298" kern="1200">
                <a:solidFill>
                  <a:schemeClr val="tx1"/>
                </a:solidFill>
                <a:latin typeface="Calibri" charset="0"/>
                <a:ea typeface="ヒラギノ角ゴ Pro W3" charset="0"/>
                <a:cs typeface="ヒラギノ角ゴ Pro W3" charset="0"/>
              </a:defRPr>
            </a:lvl2pPr>
            <a:lvl3pPr marL="4194924" indent="-3280707" algn="l" defTabSz="2096669" rtl="0" fontAlgn="base">
              <a:spcBef>
                <a:spcPct val="0"/>
              </a:spcBef>
              <a:spcAft>
                <a:spcPct val="0"/>
              </a:spcAft>
              <a:defRPr sz="8298" kern="1200">
                <a:solidFill>
                  <a:schemeClr val="tx1"/>
                </a:solidFill>
                <a:latin typeface="Calibri" charset="0"/>
                <a:ea typeface="ヒラギノ角ゴ Pro W3" charset="0"/>
                <a:cs typeface="ヒラギノ角ゴ Pro W3" charset="0"/>
              </a:defRPr>
            </a:lvl3pPr>
            <a:lvl4pPr marL="6291591" indent="-4920266" algn="l" defTabSz="2096669" rtl="0" fontAlgn="base">
              <a:spcBef>
                <a:spcPct val="0"/>
              </a:spcBef>
              <a:spcAft>
                <a:spcPct val="0"/>
              </a:spcAft>
              <a:defRPr sz="8298" kern="1200">
                <a:solidFill>
                  <a:schemeClr val="tx1"/>
                </a:solidFill>
                <a:latin typeface="Calibri" charset="0"/>
                <a:ea typeface="ヒラギノ角ゴ Pro W3" charset="0"/>
                <a:cs typeface="ヒラギノ角ゴ Pro W3" charset="0"/>
              </a:defRPr>
            </a:lvl4pPr>
            <a:lvl5pPr marL="8389847" indent="-6561412" algn="l" defTabSz="2096669" rtl="0" fontAlgn="base">
              <a:spcBef>
                <a:spcPct val="0"/>
              </a:spcBef>
              <a:spcAft>
                <a:spcPct val="0"/>
              </a:spcAft>
              <a:defRPr sz="8298" kern="1200">
                <a:solidFill>
                  <a:schemeClr val="tx1"/>
                </a:solidFill>
                <a:latin typeface="Calibri" charset="0"/>
                <a:ea typeface="ヒラギノ角ゴ Pro W3" charset="0"/>
                <a:cs typeface="ヒラギノ角ゴ Pro W3" charset="0"/>
              </a:defRPr>
            </a:lvl5pPr>
            <a:lvl6pPr marL="2285543" algn="l" defTabSz="457109" rtl="0" eaLnBrk="1" latinLnBrk="0" hangingPunct="1">
              <a:defRPr sz="8298" kern="1200">
                <a:solidFill>
                  <a:schemeClr val="tx1"/>
                </a:solidFill>
                <a:latin typeface="Calibri" charset="0"/>
                <a:ea typeface="ヒラギノ角ゴ Pro W3" charset="0"/>
                <a:cs typeface="ヒラギノ角ゴ Pro W3" charset="0"/>
              </a:defRPr>
            </a:lvl6pPr>
            <a:lvl7pPr marL="2742651" algn="l" defTabSz="457109" rtl="0" eaLnBrk="1" latinLnBrk="0" hangingPunct="1">
              <a:defRPr sz="8298" kern="1200">
                <a:solidFill>
                  <a:schemeClr val="tx1"/>
                </a:solidFill>
                <a:latin typeface="Calibri" charset="0"/>
                <a:ea typeface="ヒラギノ角ゴ Pro W3" charset="0"/>
                <a:cs typeface="ヒラギノ角ゴ Pro W3" charset="0"/>
              </a:defRPr>
            </a:lvl7pPr>
            <a:lvl8pPr marL="3199760" algn="l" defTabSz="457109" rtl="0" eaLnBrk="1" latinLnBrk="0" hangingPunct="1">
              <a:defRPr sz="8298" kern="1200">
                <a:solidFill>
                  <a:schemeClr val="tx1"/>
                </a:solidFill>
                <a:latin typeface="Calibri" charset="0"/>
                <a:ea typeface="ヒラギノ角ゴ Pro W3" charset="0"/>
                <a:cs typeface="ヒラギノ角ゴ Pro W3" charset="0"/>
              </a:defRPr>
            </a:lvl8pPr>
            <a:lvl9pPr marL="3656868" algn="l" defTabSz="457109" rtl="0" eaLnBrk="1" latinLnBrk="0" hangingPunct="1">
              <a:defRPr sz="8298" kern="1200">
                <a:solidFill>
                  <a:schemeClr val="tx1"/>
                </a:solidFill>
                <a:latin typeface="Calibri" charset="0"/>
                <a:ea typeface="ヒラギノ角ゴ Pro W3" charset="0"/>
                <a:cs typeface="ヒラギノ角ゴ Pro W3" charset="0"/>
              </a:defRPr>
            </a:lvl9pPr>
          </a:lstStyle>
          <a:p>
            <a:r>
              <a:rPr lang="en-GB" sz="3600" b="1" dirty="0" err="1">
                <a:latin typeface="Arial Narrow" panose="020B0604020202020204" pitchFamily="34" charset="0"/>
                <a:cs typeface="Arial Narrow" panose="020B0604020202020204" pitchFamily="34" charset="0"/>
              </a:rPr>
              <a:t>Kontakt</a:t>
            </a:r>
            <a:endParaRPr lang="en-GB" sz="3600" b="1" dirty="0">
              <a:latin typeface="Arial Narrow" panose="020B0604020202020204" pitchFamily="34" charset="0"/>
              <a:cs typeface="Arial Narrow" panose="020B0604020202020204" pitchFamily="34" charset="0"/>
            </a:endParaRPr>
          </a:p>
          <a:p>
            <a:r>
              <a:rPr lang="en-GB" sz="3600" dirty="0">
                <a:latin typeface="Arial Narrow" panose="020B0604020202020204" pitchFamily="34" charset="0"/>
                <a:cs typeface="Arial Narrow" panose="020B0604020202020204" pitchFamily="34" charset="0"/>
              </a:rPr>
              <a:t>NN</a:t>
            </a:r>
            <a:br>
              <a:rPr lang="en-GB" sz="3600" dirty="0">
                <a:latin typeface="Arial Narrow" panose="020B0604020202020204" pitchFamily="34" charset="0"/>
                <a:cs typeface="Arial Narrow" panose="020B0604020202020204" pitchFamily="34" charset="0"/>
              </a:rPr>
            </a:br>
            <a:r>
              <a:rPr lang="en-GB" sz="3600" dirty="0">
                <a:latin typeface="Arial Narrow" panose="020B0604020202020204" pitchFamily="34" charset="0"/>
                <a:cs typeface="Arial Narrow" panose="020B0604020202020204" pitchFamily="34" charset="0"/>
              </a:rPr>
              <a:t>Organisation</a:t>
            </a:r>
          </a:p>
          <a:p>
            <a:r>
              <a:rPr lang="en-GB" sz="3600" dirty="0">
                <a:latin typeface="Arial Narrow" panose="020B0604020202020204" pitchFamily="34" charset="0"/>
                <a:cs typeface="Arial Narrow" panose="020B0604020202020204" pitchFamily="34" charset="0"/>
              </a:rPr>
              <a:t>Organisation 2</a:t>
            </a:r>
          </a:p>
          <a:p>
            <a:endParaRPr lang="en-GB" sz="3600" dirty="0">
              <a:latin typeface="Arial Narrow" panose="020B0604020202020204" pitchFamily="34" charset="0"/>
              <a:cs typeface="Arial Narrow" panose="020B0604020202020204" pitchFamily="34" charset="0"/>
            </a:endParaRPr>
          </a:p>
          <a:p>
            <a:r>
              <a:rPr lang="en-GB" sz="3600" dirty="0">
                <a:latin typeface="Arial Narrow" panose="020B0604020202020204" pitchFamily="34" charset="0"/>
                <a:cs typeface="Arial Narrow" panose="020B0604020202020204" pitchFamily="34" charset="0"/>
              </a:rPr>
              <a:t>E-Mail:</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21" name="Grafik 20" descr="Ein Bild, das Text, Schrift, Screenshot, Visitenkarte enthält.&#10;&#10;KI-generierte Inhalte können fehlerhaft sein.">
            <a:extLst>
              <a:ext uri="{FF2B5EF4-FFF2-40B4-BE49-F238E27FC236}">
                <a16:creationId xmlns:a16="http://schemas.microsoft.com/office/drawing/2014/main" id="{7E6586BB-08DE-A44C-2088-7714A1C0C50F}"/>
              </a:ext>
            </a:extLst>
          </p:cNvPr>
          <p:cNvPicPr>
            <a:picLocks noChangeAspect="1"/>
          </p:cNvPicPr>
          <p:nvPr/>
        </p:nvPicPr>
        <p:blipFill>
          <a:blip r:embed="rId2"/>
          <a:stretch>
            <a:fillRect/>
          </a:stretch>
        </p:blipFill>
        <p:spPr>
          <a:xfrm>
            <a:off x="1" y="38210697"/>
            <a:ext cx="14020800" cy="3950072"/>
          </a:xfrm>
          <a:prstGeom prst="rect">
            <a:avLst/>
          </a:prstGeom>
        </p:spPr>
      </p:pic>
      <p:sp>
        <p:nvSpPr>
          <p:cNvPr id="12" name="Rechteck 11">
            <a:extLst>
              <a:ext uri="{FF2B5EF4-FFF2-40B4-BE49-F238E27FC236}">
                <a16:creationId xmlns:a16="http://schemas.microsoft.com/office/drawing/2014/main" id="{7B045A36-0803-40C5-70E9-63235CE5A532}"/>
              </a:ext>
            </a:extLst>
          </p:cNvPr>
          <p:cNvSpPr/>
          <p:nvPr/>
        </p:nvSpPr>
        <p:spPr>
          <a:xfrm>
            <a:off x="1" y="3133"/>
            <a:ext cx="30270450" cy="5734831"/>
          </a:xfrm>
          <a:prstGeom prst="rect">
            <a:avLst/>
          </a:prstGeom>
          <a:gradFill flip="none" rotWithShape="1">
            <a:gsLst>
              <a:gs pos="45000">
                <a:srgbClr val="009FD8">
                  <a:lumMod val="95000"/>
                  <a:lumOff val="5000"/>
                  <a:alpha val="40000"/>
                </a:srgbClr>
              </a:gs>
              <a:gs pos="0">
                <a:srgbClr val="005978">
                  <a:lumMod val="95000"/>
                  <a:lumOff val="5000"/>
                  <a:alpha val="40000"/>
                </a:srgbClr>
              </a:gs>
              <a:gs pos="85000">
                <a:srgbClr val="00A1A9">
                  <a:lumMod val="92000"/>
                  <a:lumOff val="8000"/>
                  <a:alpha val="20000"/>
                </a:srgbClr>
              </a:gs>
            </a:gsLst>
            <a:lin ang="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defPPr>
              <a:defRPr lang="de-DE"/>
            </a:defPPr>
            <a:lvl1pPr algn="l" defTabSz="2096669" rtl="0" fontAlgn="base">
              <a:spcBef>
                <a:spcPct val="0"/>
              </a:spcBef>
              <a:spcAft>
                <a:spcPct val="0"/>
              </a:spcAft>
              <a:defRPr sz="8298" kern="1200">
                <a:solidFill>
                  <a:schemeClr val="tx1"/>
                </a:solidFill>
                <a:latin typeface="Calibri" charset="0"/>
                <a:ea typeface="ヒラギノ角ゴ Pro W3" charset="0"/>
                <a:cs typeface="ヒラギノ角ゴ Pro W3" charset="0"/>
              </a:defRPr>
            </a:lvl1pPr>
            <a:lvl2pPr marL="2096669" indent="-1639560" algn="l" defTabSz="2096669" rtl="0" fontAlgn="base">
              <a:spcBef>
                <a:spcPct val="0"/>
              </a:spcBef>
              <a:spcAft>
                <a:spcPct val="0"/>
              </a:spcAft>
              <a:defRPr sz="8298" kern="1200">
                <a:solidFill>
                  <a:schemeClr val="tx1"/>
                </a:solidFill>
                <a:latin typeface="Calibri" charset="0"/>
                <a:ea typeface="ヒラギノ角ゴ Pro W3" charset="0"/>
                <a:cs typeface="ヒラギノ角ゴ Pro W3" charset="0"/>
              </a:defRPr>
            </a:lvl2pPr>
            <a:lvl3pPr marL="4194924" indent="-3280707" algn="l" defTabSz="2096669" rtl="0" fontAlgn="base">
              <a:spcBef>
                <a:spcPct val="0"/>
              </a:spcBef>
              <a:spcAft>
                <a:spcPct val="0"/>
              </a:spcAft>
              <a:defRPr sz="8298" kern="1200">
                <a:solidFill>
                  <a:schemeClr val="tx1"/>
                </a:solidFill>
                <a:latin typeface="Calibri" charset="0"/>
                <a:ea typeface="ヒラギノ角ゴ Pro W3" charset="0"/>
                <a:cs typeface="ヒラギノ角ゴ Pro W3" charset="0"/>
              </a:defRPr>
            </a:lvl3pPr>
            <a:lvl4pPr marL="6291591" indent="-4920266" algn="l" defTabSz="2096669" rtl="0" fontAlgn="base">
              <a:spcBef>
                <a:spcPct val="0"/>
              </a:spcBef>
              <a:spcAft>
                <a:spcPct val="0"/>
              </a:spcAft>
              <a:defRPr sz="8298" kern="1200">
                <a:solidFill>
                  <a:schemeClr val="tx1"/>
                </a:solidFill>
                <a:latin typeface="Calibri" charset="0"/>
                <a:ea typeface="ヒラギノ角ゴ Pro W3" charset="0"/>
                <a:cs typeface="ヒラギノ角ゴ Pro W3" charset="0"/>
              </a:defRPr>
            </a:lvl4pPr>
            <a:lvl5pPr marL="8389847" indent="-6561412" algn="l" defTabSz="2096669" rtl="0" fontAlgn="base">
              <a:spcBef>
                <a:spcPct val="0"/>
              </a:spcBef>
              <a:spcAft>
                <a:spcPct val="0"/>
              </a:spcAft>
              <a:defRPr sz="8298" kern="1200">
                <a:solidFill>
                  <a:schemeClr val="tx1"/>
                </a:solidFill>
                <a:latin typeface="Calibri" charset="0"/>
                <a:ea typeface="ヒラギノ角ゴ Pro W3" charset="0"/>
                <a:cs typeface="ヒラギノ角ゴ Pro W3" charset="0"/>
              </a:defRPr>
            </a:lvl5pPr>
            <a:lvl6pPr marL="2285543" algn="l" defTabSz="457109" rtl="0" eaLnBrk="1" latinLnBrk="0" hangingPunct="1">
              <a:defRPr sz="8298" kern="1200">
                <a:solidFill>
                  <a:schemeClr val="tx1"/>
                </a:solidFill>
                <a:latin typeface="Calibri" charset="0"/>
                <a:ea typeface="ヒラギノ角ゴ Pro W3" charset="0"/>
                <a:cs typeface="ヒラギノ角ゴ Pro W3" charset="0"/>
              </a:defRPr>
            </a:lvl6pPr>
            <a:lvl7pPr marL="2742651" algn="l" defTabSz="457109" rtl="0" eaLnBrk="1" latinLnBrk="0" hangingPunct="1">
              <a:defRPr sz="8298" kern="1200">
                <a:solidFill>
                  <a:schemeClr val="tx1"/>
                </a:solidFill>
                <a:latin typeface="Calibri" charset="0"/>
                <a:ea typeface="ヒラギノ角ゴ Pro W3" charset="0"/>
                <a:cs typeface="ヒラギノ角ゴ Pro W3" charset="0"/>
              </a:defRPr>
            </a:lvl7pPr>
            <a:lvl8pPr marL="3199760" algn="l" defTabSz="457109" rtl="0" eaLnBrk="1" latinLnBrk="0" hangingPunct="1">
              <a:defRPr sz="8298" kern="1200">
                <a:solidFill>
                  <a:schemeClr val="tx1"/>
                </a:solidFill>
                <a:latin typeface="Calibri" charset="0"/>
                <a:ea typeface="ヒラギノ角ゴ Pro W3" charset="0"/>
                <a:cs typeface="ヒラギノ角ゴ Pro W3" charset="0"/>
              </a:defRPr>
            </a:lvl8pPr>
            <a:lvl9pPr marL="3656868" algn="l" defTabSz="457109" rtl="0" eaLnBrk="1" latinLnBrk="0" hangingPunct="1">
              <a:defRPr sz="8298" kern="1200">
                <a:solidFill>
                  <a:schemeClr val="tx1"/>
                </a:solidFill>
                <a:latin typeface="Calibri" charset="0"/>
                <a:ea typeface="ヒラギノ角ゴ Pro W3" charset="0"/>
                <a:cs typeface="ヒラギノ角ゴ Pro W3" charset="0"/>
              </a:defRPr>
            </a:lvl9pPr>
          </a:lstStyle>
          <a:p>
            <a:pPr algn="ctr"/>
            <a:endParaRPr lang="de-DE" sz="8296"/>
          </a:p>
        </p:txBody>
      </p:sp>
      <p:sp>
        <p:nvSpPr>
          <p:cNvPr id="2052" name="Textfeld 14"/>
          <p:cNvSpPr txBox="1">
            <a:spLocks noChangeArrowheads="1"/>
          </p:cNvSpPr>
          <p:nvPr/>
        </p:nvSpPr>
        <p:spPr bwMode="auto">
          <a:xfrm>
            <a:off x="985075" y="588656"/>
            <a:ext cx="18557151" cy="2390399"/>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0" tIns="0" rIns="0" bIns="0" anchor="b"/>
          <a:lstStyle>
            <a:defPPr>
              <a:defRPr lang="de-DE"/>
            </a:defPPr>
            <a:lvl1pPr algn="l" defTabSz="2096669" rtl="0" fontAlgn="base">
              <a:spcBef>
                <a:spcPct val="0"/>
              </a:spcBef>
              <a:spcAft>
                <a:spcPct val="0"/>
              </a:spcAft>
              <a:defRPr sz="8298" kern="1200">
                <a:solidFill>
                  <a:schemeClr val="tx1"/>
                </a:solidFill>
                <a:latin typeface="Calibri" charset="0"/>
                <a:ea typeface="ヒラギノ角ゴ Pro W3" charset="0"/>
                <a:cs typeface="ヒラギノ角ゴ Pro W3" charset="0"/>
              </a:defRPr>
            </a:lvl1pPr>
            <a:lvl2pPr marL="2096669" indent="-1639560" algn="l" defTabSz="2096669" rtl="0" fontAlgn="base">
              <a:spcBef>
                <a:spcPct val="0"/>
              </a:spcBef>
              <a:spcAft>
                <a:spcPct val="0"/>
              </a:spcAft>
              <a:defRPr sz="8298" kern="1200">
                <a:solidFill>
                  <a:schemeClr val="tx1"/>
                </a:solidFill>
                <a:latin typeface="Calibri" charset="0"/>
                <a:ea typeface="ヒラギノ角ゴ Pro W3" charset="0"/>
                <a:cs typeface="ヒラギノ角ゴ Pro W3" charset="0"/>
              </a:defRPr>
            </a:lvl2pPr>
            <a:lvl3pPr marL="4194924" indent="-3280707" algn="l" defTabSz="2096669" rtl="0" fontAlgn="base">
              <a:spcBef>
                <a:spcPct val="0"/>
              </a:spcBef>
              <a:spcAft>
                <a:spcPct val="0"/>
              </a:spcAft>
              <a:defRPr sz="8298" kern="1200">
                <a:solidFill>
                  <a:schemeClr val="tx1"/>
                </a:solidFill>
                <a:latin typeface="Calibri" charset="0"/>
                <a:ea typeface="ヒラギノ角ゴ Pro W3" charset="0"/>
                <a:cs typeface="ヒラギノ角ゴ Pro W3" charset="0"/>
              </a:defRPr>
            </a:lvl3pPr>
            <a:lvl4pPr marL="6291591" indent="-4920266" algn="l" defTabSz="2096669" rtl="0" fontAlgn="base">
              <a:spcBef>
                <a:spcPct val="0"/>
              </a:spcBef>
              <a:spcAft>
                <a:spcPct val="0"/>
              </a:spcAft>
              <a:defRPr sz="8298" kern="1200">
                <a:solidFill>
                  <a:schemeClr val="tx1"/>
                </a:solidFill>
                <a:latin typeface="Calibri" charset="0"/>
                <a:ea typeface="ヒラギノ角ゴ Pro W3" charset="0"/>
                <a:cs typeface="ヒラギノ角ゴ Pro W3" charset="0"/>
              </a:defRPr>
            </a:lvl4pPr>
            <a:lvl5pPr marL="8389847" indent="-6561412" algn="l" defTabSz="2096669" rtl="0" fontAlgn="base">
              <a:spcBef>
                <a:spcPct val="0"/>
              </a:spcBef>
              <a:spcAft>
                <a:spcPct val="0"/>
              </a:spcAft>
              <a:defRPr sz="8298" kern="1200">
                <a:solidFill>
                  <a:schemeClr val="tx1"/>
                </a:solidFill>
                <a:latin typeface="Calibri" charset="0"/>
                <a:ea typeface="ヒラギノ角ゴ Pro W3" charset="0"/>
                <a:cs typeface="ヒラギノ角ゴ Pro W3" charset="0"/>
              </a:defRPr>
            </a:lvl5pPr>
            <a:lvl6pPr marL="2285543" algn="l" defTabSz="457109" rtl="0" eaLnBrk="1" latinLnBrk="0" hangingPunct="1">
              <a:defRPr sz="8298" kern="1200">
                <a:solidFill>
                  <a:schemeClr val="tx1"/>
                </a:solidFill>
                <a:latin typeface="Calibri" charset="0"/>
                <a:ea typeface="ヒラギノ角ゴ Pro W3" charset="0"/>
                <a:cs typeface="ヒラギノ角ゴ Pro W3" charset="0"/>
              </a:defRPr>
            </a:lvl6pPr>
            <a:lvl7pPr marL="2742651" algn="l" defTabSz="457109" rtl="0" eaLnBrk="1" latinLnBrk="0" hangingPunct="1">
              <a:defRPr sz="8298" kern="1200">
                <a:solidFill>
                  <a:schemeClr val="tx1"/>
                </a:solidFill>
                <a:latin typeface="Calibri" charset="0"/>
                <a:ea typeface="ヒラギノ角ゴ Pro W3" charset="0"/>
                <a:cs typeface="ヒラギノ角ゴ Pro W3" charset="0"/>
              </a:defRPr>
            </a:lvl7pPr>
            <a:lvl8pPr marL="3199760" algn="l" defTabSz="457109" rtl="0" eaLnBrk="1" latinLnBrk="0" hangingPunct="1">
              <a:defRPr sz="8298" kern="1200">
                <a:solidFill>
                  <a:schemeClr val="tx1"/>
                </a:solidFill>
                <a:latin typeface="Calibri" charset="0"/>
                <a:ea typeface="ヒラギノ角ゴ Pro W3" charset="0"/>
                <a:cs typeface="ヒラギノ角ゴ Pro W3" charset="0"/>
              </a:defRPr>
            </a:lvl8pPr>
            <a:lvl9pPr marL="3656868" algn="l" defTabSz="457109" rtl="0" eaLnBrk="1" latinLnBrk="0" hangingPunct="1">
              <a:defRPr sz="8298" kern="1200">
                <a:solidFill>
                  <a:schemeClr val="tx1"/>
                </a:solidFill>
                <a:latin typeface="Calibri" charset="0"/>
                <a:ea typeface="ヒラギノ角ゴ Pro W3" charset="0"/>
                <a:cs typeface="ヒラギノ角ゴ Pro W3" charset="0"/>
              </a:defRPr>
            </a:lvl9pPr>
          </a:lstStyle>
          <a:p>
            <a:r>
              <a:rPr lang="de-DE" sz="7998">
                <a:solidFill>
                  <a:srgbClr val="FFFFFF"/>
                </a:solidFill>
                <a:latin typeface="Arial" charset="0"/>
                <a:cs typeface="Arial" charset="0"/>
              </a:rPr>
              <a:t>Projekttitel</a:t>
            </a:r>
            <a:endParaRPr lang="de-DE" sz="7998" baseline="30000"/>
          </a:p>
        </p:txBody>
      </p:sp>
      <p:sp>
        <p:nvSpPr>
          <p:cNvPr id="5" name="TextBox 4">
            <a:extLst>
              <a:ext uri="{FF2B5EF4-FFF2-40B4-BE49-F238E27FC236}">
                <a16:creationId xmlns:a16="http://schemas.microsoft.com/office/drawing/2014/main" id="{23124797-83AA-9472-F9DB-3D290A73A905}"/>
              </a:ext>
            </a:extLst>
          </p:cNvPr>
          <p:cNvSpPr txBox="1"/>
          <p:nvPr/>
        </p:nvSpPr>
        <p:spPr>
          <a:xfrm>
            <a:off x="918253" y="7175265"/>
            <a:ext cx="21252460" cy="3866174"/>
          </a:xfrm>
          <a:prstGeom prst="rect">
            <a:avLst/>
          </a:prstGeom>
          <a:noFill/>
        </p:spPr>
        <p:txBody>
          <a:bodyPr wrap="square" lIns="91426" tIns="45713" rIns="91426" bIns="45713" rtlCol="0" anchor="t">
            <a:noAutofit/>
          </a:bodyPr>
          <a:lstStyle>
            <a:defPPr>
              <a:defRPr lang="de-DE"/>
            </a:defPPr>
            <a:lvl1pPr algn="l" defTabSz="2096669" rtl="0" fontAlgn="base">
              <a:spcBef>
                <a:spcPct val="0"/>
              </a:spcBef>
              <a:spcAft>
                <a:spcPct val="0"/>
              </a:spcAft>
              <a:defRPr sz="8298" kern="1200">
                <a:solidFill>
                  <a:schemeClr val="tx1"/>
                </a:solidFill>
                <a:latin typeface="Calibri" charset="0"/>
                <a:ea typeface="ヒラギノ角ゴ Pro W3" charset="0"/>
                <a:cs typeface="ヒラギノ角ゴ Pro W3" charset="0"/>
              </a:defRPr>
            </a:lvl1pPr>
            <a:lvl2pPr marL="2096669" indent="-1639560" algn="l" defTabSz="2096669" rtl="0" fontAlgn="base">
              <a:spcBef>
                <a:spcPct val="0"/>
              </a:spcBef>
              <a:spcAft>
                <a:spcPct val="0"/>
              </a:spcAft>
              <a:defRPr sz="8298" kern="1200">
                <a:solidFill>
                  <a:schemeClr val="tx1"/>
                </a:solidFill>
                <a:latin typeface="Calibri" charset="0"/>
                <a:ea typeface="ヒラギノ角ゴ Pro W3" charset="0"/>
                <a:cs typeface="ヒラギノ角ゴ Pro W3" charset="0"/>
              </a:defRPr>
            </a:lvl2pPr>
            <a:lvl3pPr marL="4194924" indent="-3280707" algn="l" defTabSz="2096669" rtl="0" fontAlgn="base">
              <a:spcBef>
                <a:spcPct val="0"/>
              </a:spcBef>
              <a:spcAft>
                <a:spcPct val="0"/>
              </a:spcAft>
              <a:defRPr sz="8298" kern="1200">
                <a:solidFill>
                  <a:schemeClr val="tx1"/>
                </a:solidFill>
                <a:latin typeface="Calibri" charset="0"/>
                <a:ea typeface="ヒラギノ角ゴ Pro W3" charset="0"/>
                <a:cs typeface="ヒラギノ角ゴ Pro W3" charset="0"/>
              </a:defRPr>
            </a:lvl3pPr>
            <a:lvl4pPr marL="6291591" indent="-4920266" algn="l" defTabSz="2096669" rtl="0" fontAlgn="base">
              <a:spcBef>
                <a:spcPct val="0"/>
              </a:spcBef>
              <a:spcAft>
                <a:spcPct val="0"/>
              </a:spcAft>
              <a:defRPr sz="8298" kern="1200">
                <a:solidFill>
                  <a:schemeClr val="tx1"/>
                </a:solidFill>
                <a:latin typeface="Calibri" charset="0"/>
                <a:ea typeface="ヒラギノ角ゴ Pro W3" charset="0"/>
                <a:cs typeface="ヒラギノ角ゴ Pro W3" charset="0"/>
              </a:defRPr>
            </a:lvl4pPr>
            <a:lvl5pPr marL="8389847" indent="-6561412" algn="l" defTabSz="2096669" rtl="0" fontAlgn="base">
              <a:spcBef>
                <a:spcPct val="0"/>
              </a:spcBef>
              <a:spcAft>
                <a:spcPct val="0"/>
              </a:spcAft>
              <a:defRPr sz="8298" kern="1200">
                <a:solidFill>
                  <a:schemeClr val="tx1"/>
                </a:solidFill>
                <a:latin typeface="Calibri" charset="0"/>
                <a:ea typeface="ヒラギノ角ゴ Pro W3" charset="0"/>
                <a:cs typeface="ヒラギノ角ゴ Pro W3" charset="0"/>
              </a:defRPr>
            </a:lvl5pPr>
            <a:lvl6pPr marL="2285543" algn="l" defTabSz="457109" rtl="0" eaLnBrk="1" latinLnBrk="0" hangingPunct="1">
              <a:defRPr sz="8298" kern="1200">
                <a:solidFill>
                  <a:schemeClr val="tx1"/>
                </a:solidFill>
                <a:latin typeface="Calibri" charset="0"/>
                <a:ea typeface="ヒラギノ角ゴ Pro W3" charset="0"/>
                <a:cs typeface="ヒラギノ角ゴ Pro W3" charset="0"/>
              </a:defRPr>
            </a:lvl6pPr>
            <a:lvl7pPr marL="2742651" algn="l" defTabSz="457109" rtl="0" eaLnBrk="1" latinLnBrk="0" hangingPunct="1">
              <a:defRPr sz="8298" kern="1200">
                <a:solidFill>
                  <a:schemeClr val="tx1"/>
                </a:solidFill>
                <a:latin typeface="Calibri" charset="0"/>
                <a:ea typeface="ヒラギノ角ゴ Pro W3" charset="0"/>
                <a:cs typeface="ヒラギノ角ゴ Pro W3" charset="0"/>
              </a:defRPr>
            </a:lvl7pPr>
            <a:lvl8pPr marL="3199760" algn="l" defTabSz="457109" rtl="0" eaLnBrk="1" latinLnBrk="0" hangingPunct="1">
              <a:defRPr sz="8298" kern="1200">
                <a:solidFill>
                  <a:schemeClr val="tx1"/>
                </a:solidFill>
                <a:latin typeface="Calibri" charset="0"/>
                <a:ea typeface="ヒラギノ角ゴ Pro W3" charset="0"/>
                <a:cs typeface="ヒラギノ角ゴ Pro W3" charset="0"/>
              </a:defRPr>
            </a:lvl8pPr>
            <a:lvl9pPr marL="3656868" algn="l" defTabSz="457109" rtl="0" eaLnBrk="1" latinLnBrk="0" hangingPunct="1">
              <a:defRPr sz="8298" kern="1200">
                <a:solidFill>
                  <a:schemeClr val="tx1"/>
                </a:solidFill>
                <a:latin typeface="Calibri" charset="0"/>
                <a:ea typeface="ヒラギノ角ゴ Pro W3" charset="0"/>
                <a:cs typeface="ヒラギノ角ゴ Pro W3" charset="0"/>
              </a:defRPr>
            </a:lvl9pPr>
          </a:lstStyle>
          <a:p>
            <a:pPr algn="just"/>
            <a:r>
              <a:rPr lang="en-GB" sz="3599">
                <a:latin typeface="Arial"/>
                <a:cs typeface="Arial"/>
              </a:rPr>
              <a:t>Lorem ipsum </a:t>
            </a:r>
            <a:r>
              <a:rPr lang="en-GB" sz="3599" err="1">
                <a:latin typeface="Arial"/>
                <a:cs typeface="Arial"/>
              </a:rPr>
              <a:t>dolor</a:t>
            </a:r>
            <a:r>
              <a:rPr lang="en-GB" sz="3599">
                <a:latin typeface="Arial"/>
                <a:cs typeface="Arial"/>
              </a:rPr>
              <a:t> sit </a:t>
            </a:r>
            <a:r>
              <a:rPr lang="en-GB" sz="3599" err="1">
                <a:latin typeface="Arial"/>
                <a:cs typeface="Arial"/>
              </a:rPr>
              <a:t>amet</a:t>
            </a:r>
            <a:r>
              <a:rPr lang="en-GB" sz="3599">
                <a:latin typeface="Arial"/>
                <a:cs typeface="Arial"/>
              </a:rPr>
              <a:t>, </a:t>
            </a:r>
            <a:r>
              <a:rPr lang="en-GB" sz="3599" err="1">
                <a:latin typeface="Arial"/>
                <a:cs typeface="Arial"/>
              </a:rPr>
              <a:t>consetetur</a:t>
            </a:r>
            <a:r>
              <a:rPr lang="en-GB" sz="3599">
                <a:latin typeface="Arial"/>
                <a:cs typeface="Arial"/>
              </a:rPr>
              <a:t> </a:t>
            </a:r>
            <a:r>
              <a:rPr lang="en-GB" sz="3599" err="1">
                <a:latin typeface="Arial"/>
                <a:cs typeface="Arial"/>
              </a:rPr>
              <a:t>sadipscing</a:t>
            </a:r>
            <a:r>
              <a:rPr lang="en-GB" sz="3599">
                <a:latin typeface="Arial"/>
                <a:cs typeface="Arial"/>
              </a:rPr>
              <a:t> </a:t>
            </a:r>
            <a:r>
              <a:rPr lang="en-GB" sz="3599" err="1">
                <a:latin typeface="Arial"/>
                <a:cs typeface="Arial"/>
              </a:rPr>
              <a:t>elitr</a:t>
            </a:r>
            <a:r>
              <a:rPr lang="en-GB" sz="3599">
                <a:latin typeface="Arial"/>
                <a:cs typeface="Arial"/>
              </a:rPr>
              <a:t>, </a:t>
            </a:r>
            <a:r>
              <a:rPr lang="en-GB" sz="3599" err="1">
                <a:latin typeface="Arial"/>
                <a:cs typeface="Arial"/>
              </a:rPr>
              <a:t>sed</a:t>
            </a:r>
            <a:r>
              <a:rPr lang="en-GB" sz="3599">
                <a:latin typeface="Arial"/>
                <a:cs typeface="Arial"/>
              </a:rPr>
              <a:t> </a:t>
            </a:r>
            <a:r>
              <a:rPr lang="en-GB" sz="3599" err="1">
                <a:latin typeface="Arial"/>
                <a:cs typeface="Arial"/>
              </a:rPr>
              <a:t>diam</a:t>
            </a:r>
            <a:r>
              <a:rPr lang="en-GB" sz="3599">
                <a:latin typeface="Arial"/>
                <a:cs typeface="Arial"/>
              </a:rPr>
              <a:t> </a:t>
            </a:r>
            <a:r>
              <a:rPr lang="en-GB" sz="3599" err="1">
                <a:latin typeface="Arial"/>
                <a:cs typeface="Arial"/>
              </a:rPr>
              <a:t>nonumy</a:t>
            </a:r>
            <a:r>
              <a:rPr lang="en-GB" sz="3599">
                <a:latin typeface="Arial"/>
                <a:cs typeface="Arial"/>
              </a:rPr>
              <a:t> </a:t>
            </a:r>
            <a:r>
              <a:rPr lang="en-GB" sz="3599" err="1">
                <a:latin typeface="Arial"/>
                <a:cs typeface="Arial"/>
              </a:rPr>
              <a:t>eirmod</a:t>
            </a:r>
            <a:r>
              <a:rPr lang="en-GB" sz="3599">
                <a:latin typeface="Arial"/>
                <a:cs typeface="Arial"/>
              </a:rPr>
              <a:t> </a:t>
            </a:r>
            <a:r>
              <a:rPr lang="en-GB" sz="3599" err="1">
                <a:latin typeface="Arial"/>
                <a:cs typeface="Arial"/>
              </a:rPr>
              <a:t>tempor</a:t>
            </a:r>
            <a:r>
              <a:rPr lang="en-GB" sz="3599">
                <a:latin typeface="Arial"/>
                <a:cs typeface="Arial"/>
              </a:rPr>
              <a:t> </a:t>
            </a:r>
            <a:r>
              <a:rPr lang="en-GB" sz="3599" err="1">
                <a:latin typeface="Arial"/>
                <a:cs typeface="Arial"/>
              </a:rPr>
              <a:t>invidunt</a:t>
            </a:r>
            <a:r>
              <a:rPr lang="en-GB" sz="3599">
                <a:latin typeface="Arial"/>
                <a:cs typeface="Arial"/>
              </a:rPr>
              <a:t> </a:t>
            </a:r>
            <a:r>
              <a:rPr lang="en-GB" sz="3599" err="1">
                <a:latin typeface="Arial"/>
                <a:cs typeface="Arial"/>
              </a:rPr>
              <a:t>ut</a:t>
            </a:r>
            <a:r>
              <a:rPr lang="en-GB" sz="3599">
                <a:latin typeface="Arial"/>
                <a:cs typeface="Arial"/>
              </a:rPr>
              <a:t> labore et dolore magna </a:t>
            </a:r>
            <a:r>
              <a:rPr lang="en-GB" sz="3599" err="1">
                <a:latin typeface="Arial"/>
                <a:cs typeface="Arial"/>
              </a:rPr>
              <a:t>aliquyam</a:t>
            </a:r>
            <a:r>
              <a:rPr lang="en-GB" sz="3599">
                <a:latin typeface="Arial"/>
                <a:cs typeface="Arial"/>
              </a:rPr>
              <a:t> </a:t>
            </a:r>
            <a:r>
              <a:rPr lang="en-GB" sz="3599" err="1">
                <a:latin typeface="Arial"/>
                <a:cs typeface="Arial"/>
              </a:rPr>
              <a:t>erat</a:t>
            </a:r>
            <a:r>
              <a:rPr lang="en-GB" sz="3599">
                <a:latin typeface="Arial"/>
                <a:cs typeface="Arial"/>
              </a:rPr>
              <a:t>, </a:t>
            </a:r>
            <a:r>
              <a:rPr lang="en-GB" sz="3599" err="1">
                <a:latin typeface="Arial"/>
                <a:cs typeface="Arial"/>
              </a:rPr>
              <a:t>sed</a:t>
            </a:r>
            <a:r>
              <a:rPr lang="en-GB" sz="3599">
                <a:latin typeface="Arial"/>
                <a:cs typeface="Arial"/>
              </a:rPr>
              <a:t> </a:t>
            </a:r>
            <a:r>
              <a:rPr lang="en-GB" sz="3599" err="1">
                <a:latin typeface="Arial"/>
                <a:cs typeface="Arial"/>
              </a:rPr>
              <a:t>diam</a:t>
            </a:r>
            <a:r>
              <a:rPr lang="en-GB" sz="3599">
                <a:latin typeface="Arial"/>
                <a:cs typeface="Arial"/>
              </a:rPr>
              <a:t> </a:t>
            </a:r>
            <a:r>
              <a:rPr lang="en-GB" sz="3599" err="1">
                <a:latin typeface="Arial"/>
                <a:cs typeface="Arial"/>
              </a:rPr>
              <a:t>voluptua</a:t>
            </a:r>
            <a:r>
              <a:rPr lang="en-GB" sz="3599">
                <a:latin typeface="Arial"/>
                <a:cs typeface="Arial"/>
              </a:rPr>
              <a:t>. At </a:t>
            </a:r>
            <a:r>
              <a:rPr lang="en-GB" sz="3599" err="1">
                <a:latin typeface="Arial"/>
                <a:cs typeface="Arial"/>
              </a:rPr>
              <a:t>vero</a:t>
            </a:r>
            <a:r>
              <a:rPr lang="en-GB" sz="3599">
                <a:latin typeface="Arial"/>
                <a:cs typeface="Arial"/>
              </a:rPr>
              <a:t> </a:t>
            </a:r>
            <a:r>
              <a:rPr lang="en-GB" sz="3599" err="1">
                <a:latin typeface="Arial"/>
                <a:cs typeface="Arial"/>
              </a:rPr>
              <a:t>eos</a:t>
            </a:r>
            <a:r>
              <a:rPr lang="en-GB" sz="3599">
                <a:latin typeface="Arial"/>
                <a:cs typeface="Arial"/>
              </a:rPr>
              <a:t> et </a:t>
            </a:r>
            <a:r>
              <a:rPr lang="en-GB" sz="3599" err="1">
                <a:latin typeface="Arial"/>
                <a:cs typeface="Arial"/>
              </a:rPr>
              <a:t>accusam</a:t>
            </a:r>
            <a:r>
              <a:rPr lang="en-GB" sz="3599">
                <a:latin typeface="Arial"/>
                <a:cs typeface="Arial"/>
              </a:rPr>
              <a:t> et </a:t>
            </a:r>
            <a:r>
              <a:rPr lang="en-GB" sz="3599" err="1">
                <a:latin typeface="Arial"/>
                <a:cs typeface="Arial"/>
              </a:rPr>
              <a:t>justo</a:t>
            </a:r>
            <a:r>
              <a:rPr lang="en-GB" sz="3599">
                <a:latin typeface="Arial"/>
                <a:cs typeface="Arial"/>
              </a:rPr>
              <a:t> duo </a:t>
            </a:r>
            <a:r>
              <a:rPr lang="en-GB" sz="3599" err="1">
                <a:latin typeface="Arial"/>
                <a:cs typeface="Arial"/>
              </a:rPr>
              <a:t>dolores</a:t>
            </a:r>
            <a:r>
              <a:rPr lang="en-GB" sz="3599">
                <a:latin typeface="Arial"/>
                <a:cs typeface="Arial"/>
              </a:rPr>
              <a:t> et </a:t>
            </a:r>
            <a:r>
              <a:rPr lang="en-GB" sz="3599" err="1">
                <a:latin typeface="Arial"/>
                <a:cs typeface="Arial"/>
              </a:rPr>
              <a:t>ea</a:t>
            </a:r>
            <a:r>
              <a:rPr lang="en-GB" sz="3599">
                <a:latin typeface="Arial"/>
                <a:cs typeface="Arial"/>
              </a:rPr>
              <a:t> </a:t>
            </a:r>
            <a:r>
              <a:rPr lang="en-GB" sz="3599" err="1">
                <a:latin typeface="Arial"/>
                <a:cs typeface="Arial"/>
              </a:rPr>
              <a:t>rebum</a:t>
            </a:r>
            <a:r>
              <a:rPr lang="en-GB" sz="3599">
                <a:latin typeface="Arial"/>
                <a:cs typeface="Arial"/>
              </a:rPr>
              <a:t>. Stet </a:t>
            </a:r>
            <a:r>
              <a:rPr lang="en-GB" sz="3599" err="1">
                <a:latin typeface="Arial"/>
                <a:cs typeface="Arial"/>
              </a:rPr>
              <a:t>clita</a:t>
            </a:r>
            <a:r>
              <a:rPr lang="en-GB" sz="3599">
                <a:latin typeface="Arial"/>
                <a:cs typeface="Arial"/>
              </a:rPr>
              <a:t> </a:t>
            </a:r>
            <a:r>
              <a:rPr lang="en-GB" sz="3599" err="1">
                <a:latin typeface="Arial"/>
                <a:cs typeface="Arial"/>
              </a:rPr>
              <a:t>kasd</a:t>
            </a:r>
            <a:r>
              <a:rPr lang="en-GB" sz="3599">
                <a:latin typeface="Arial"/>
                <a:cs typeface="Arial"/>
              </a:rPr>
              <a:t> </a:t>
            </a:r>
            <a:r>
              <a:rPr lang="en-GB" sz="3599" err="1">
                <a:latin typeface="Arial"/>
                <a:cs typeface="Arial"/>
              </a:rPr>
              <a:t>gubergren</a:t>
            </a:r>
            <a:r>
              <a:rPr lang="en-GB" sz="3599">
                <a:latin typeface="Arial"/>
                <a:cs typeface="Arial"/>
              </a:rPr>
              <a:t>, no sea </a:t>
            </a:r>
            <a:r>
              <a:rPr lang="en-GB" sz="3599" err="1">
                <a:latin typeface="Arial"/>
                <a:cs typeface="Arial"/>
              </a:rPr>
              <a:t>takimata</a:t>
            </a:r>
            <a:r>
              <a:rPr lang="en-GB" sz="3599">
                <a:latin typeface="Arial"/>
                <a:cs typeface="Arial"/>
              </a:rPr>
              <a:t> </a:t>
            </a:r>
            <a:r>
              <a:rPr lang="en-GB" sz="3599" err="1">
                <a:latin typeface="Arial"/>
                <a:cs typeface="Arial"/>
              </a:rPr>
              <a:t>sanctus</a:t>
            </a:r>
            <a:r>
              <a:rPr lang="en-GB" sz="3599">
                <a:latin typeface="Arial"/>
                <a:cs typeface="Arial"/>
              </a:rPr>
              <a:t> </a:t>
            </a:r>
            <a:r>
              <a:rPr lang="en-GB" sz="3599" err="1">
                <a:latin typeface="Arial"/>
                <a:cs typeface="Arial"/>
              </a:rPr>
              <a:t>est</a:t>
            </a:r>
            <a:r>
              <a:rPr lang="en-GB" sz="3599">
                <a:latin typeface="Arial"/>
                <a:cs typeface="Arial"/>
              </a:rPr>
              <a:t> Lorem ipsum </a:t>
            </a:r>
            <a:r>
              <a:rPr lang="en-GB" sz="3599" err="1">
                <a:latin typeface="Arial"/>
                <a:cs typeface="Arial"/>
              </a:rPr>
              <a:t>dolor</a:t>
            </a:r>
            <a:r>
              <a:rPr lang="en-GB" sz="3599">
                <a:latin typeface="Arial"/>
                <a:cs typeface="Arial"/>
              </a:rPr>
              <a:t> sit </a:t>
            </a:r>
            <a:r>
              <a:rPr lang="en-GB" sz="3599" err="1">
                <a:latin typeface="Arial"/>
                <a:cs typeface="Arial"/>
              </a:rPr>
              <a:t>amet</a:t>
            </a:r>
            <a:r>
              <a:rPr lang="en-GB" sz="3599">
                <a:latin typeface="Arial"/>
                <a:cs typeface="Arial"/>
              </a:rPr>
              <a:t>. Lorem ipsum </a:t>
            </a:r>
            <a:r>
              <a:rPr lang="en-GB" sz="3599" err="1">
                <a:latin typeface="Arial"/>
                <a:cs typeface="Arial"/>
              </a:rPr>
              <a:t>dolor</a:t>
            </a:r>
            <a:r>
              <a:rPr lang="en-GB" sz="3599">
                <a:latin typeface="Arial"/>
                <a:cs typeface="Arial"/>
              </a:rPr>
              <a:t> sit </a:t>
            </a:r>
            <a:r>
              <a:rPr lang="en-GB" sz="3599" err="1">
                <a:latin typeface="Arial"/>
                <a:cs typeface="Arial"/>
              </a:rPr>
              <a:t>amet</a:t>
            </a:r>
            <a:r>
              <a:rPr lang="en-GB" sz="3599">
                <a:latin typeface="Arial"/>
                <a:cs typeface="Arial"/>
              </a:rPr>
              <a:t>, </a:t>
            </a:r>
            <a:r>
              <a:rPr lang="en-GB" sz="3599" err="1">
                <a:latin typeface="Arial"/>
                <a:cs typeface="Arial"/>
              </a:rPr>
              <a:t>consetetur</a:t>
            </a:r>
            <a:r>
              <a:rPr lang="en-GB" sz="3599">
                <a:latin typeface="Arial"/>
                <a:cs typeface="Arial"/>
              </a:rPr>
              <a:t> </a:t>
            </a:r>
            <a:r>
              <a:rPr lang="en-GB" sz="3599" err="1">
                <a:latin typeface="Arial"/>
                <a:cs typeface="Arial"/>
              </a:rPr>
              <a:t>sadipscing</a:t>
            </a:r>
            <a:r>
              <a:rPr lang="en-GB" sz="3599">
                <a:latin typeface="Arial"/>
                <a:cs typeface="Arial"/>
              </a:rPr>
              <a:t> </a:t>
            </a:r>
            <a:r>
              <a:rPr lang="en-GB" sz="3599" err="1">
                <a:latin typeface="Arial"/>
                <a:cs typeface="Arial"/>
              </a:rPr>
              <a:t>elitr</a:t>
            </a:r>
            <a:r>
              <a:rPr lang="en-GB" sz="3599">
                <a:latin typeface="Arial"/>
                <a:cs typeface="Arial"/>
              </a:rPr>
              <a:t>, </a:t>
            </a:r>
            <a:r>
              <a:rPr lang="en-GB" sz="3599" err="1">
                <a:latin typeface="Arial"/>
                <a:cs typeface="Arial"/>
              </a:rPr>
              <a:t>sed</a:t>
            </a:r>
            <a:r>
              <a:rPr lang="en-GB" sz="3599">
                <a:latin typeface="Arial"/>
                <a:cs typeface="Arial"/>
              </a:rPr>
              <a:t> </a:t>
            </a:r>
            <a:r>
              <a:rPr lang="en-GB" sz="3599" err="1">
                <a:latin typeface="Arial"/>
                <a:cs typeface="Arial"/>
              </a:rPr>
              <a:t>diam</a:t>
            </a:r>
            <a:r>
              <a:rPr lang="en-GB" sz="3599">
                <a:latin typeface="Arial"/>
                <a:cs typeface="Arial"/>
              </a:rPr>
              <a:t> </a:t>
            </a:r>
            <a:r>
              <a:rPr lang="en-GB" sz="3599" err="1">
                <a:latin typeface="Arial"/>
                <a:cs typeface="Arial"/>
              </a:rPr>
              <a:t>nonumy</a:t>
            </a:r>
            <a:r>
              <a:rPr lang="en-GB" sz="3599">
                <a:latin typeface="Arial"/>
                <a:cs typeface="Arial"/>
              </a:rPr>
              <a:t> </a:t>
            </a:r>
            <a:r>
              <a:rPr lang="en-GB" sz="3599" err="1">
                <a:latin typeface="Arial"/>
                <a:cs typeface="Arial"/>
              </a:rPr>
              <a:t>eirmod</a:t>
            </a:r>
            <a:r>
              <a:rPr lang="en-GB" sz="3599">
                <a:latin typeface="Arial"/>
                <a:cs typeface="Arial"/>
              </a:rPr>
              <a:t> </a:t>
            </a:r>
            <a:r>
              <a:rPr lang="en-GB" sz="3599" err="1">
                <a:latin typeface="Arial"/>
                <a:cs typeface="Arial"/>
              </a:rPr>
              <a:t>tempor</a:t>
            </a:r>
            <a:r>
              <a:rPr lang="en-GB" sz="3599">
                <a:latin typeface="Arial"/>
                <a:cs typeface="Arial"/>
              </a:rPr>
              <a:t> </a:t>
            </a:r>
            <a:r>
              <a:rPr lang="en-GB" sz="3599" err="1">
                <a:latin typeface="Arial"/>
                <a:cs typeface="Arial"/>
              </a:rPr>
              <a:t>invidunt</a:t>
            </a:r>
            <a:r>
              <a:rPr lang="en-GB" sz="3599">
                <a:latin typeface="Arial"/>
                <a:cs typeface="Arial"/>
              </a:rPr>
              <a:t> </a:t>
            </a:r>
            <a:r>
              <a:rPr lang="en-GB" sz="3599" err="1">
                <a:latin typeface="Arial"/>
                <a:cs typeface="Arial"/>
              </a:rPr>
              <a:t>ut</a:t>
            </a:r>
            <a:r>
              <a:rPr lang="en-GB" sz="3599">
                <a:latin typeface="Arial"/>
                <a:cs typeface="Arial"/>
              </a:rPr>
              <a:t> labore et dolore magna </a:t>
            </a:r>
            <a:r>
              <a:rPr lang="en-GB" sz="3599" err="1">
                <a:latin typeface="Arial"/>
                <a:cs typeface="Arial"/>
              </a:rPr>
              <a:t>aliquyam</a:t>
            </a:r>
            <a:r>
              <a:rPr lang="en-GB" sz="3599">
                <a:latin typeface="Arial"/>
                <a:cs typeface="Arial"/>
              </a:rPr>
              <a:t> </a:t>
            </a:r>
            <a:r>
              <a:rPr lang="en-GB" sz="3599" err="1">
                <a:latin typeface="Arial"/>
                <a:cs typeface="Arial"/>
              </a:rPr>
              <a:t>erat</a:t>
            </a:r>
            <a:r>
              <a:rPr lang="en-GB" sz="3599">
                <a:latin typeface="Arial"/>
                <a:cs typeface="Arial"/>
              </a:rPr>
              <a:t>, </a:t>
            </a:r>
            <a:r>
              <a:rPr lang="en-GB" sz="3599" err="1">
                <a:latin typeface="Arial"/>
                <a:cs typeface="Arial"/>
              </a:rPr>
              <a:t>sed</a:t>
            </a:r>
            <a:r>
              <a:rPr lang="en-GB" sz="3599">
                <a:latin typeface="Arial"/>
                <a:cs typeface="Arial"/>
              </a:rPr>
              <a:t> </a:t>
            </a:r>
            <a:r>
              <a:rPr lang="en-GB" sz="3599" err="1">
                <a:latin typeface="Arial"/>
                <a:cs typeface="Arial"/>
              </a:rPr>
              <a:t>diam</a:t>
            </a:r>
            <a:r>
              <a:rPr lang="en-GB" sz="3599">
                <a:latin typeface="Arial"/>
                <a:cs typeface="Arial"/>
              </a:rPr>
              <a:t> </a:t>
            </a:r>
            <a:r>
              <a:rPr lang="en-GB" sz="3599" err="1">
                <a:latin typeface="Arial"/>
                <a:cs typeface="Arial"/>
              </a:rPr>
              <a:t>voluptua</a:t>
            </a:r>
            <a:r>
              <a:rPr lang="en-GB" sz="3599">
                <a:latin typeface="Arial"/>
                <a:cs typeface="Arial"/>
              </a:rPr>
              <a:t>. At </a:t>
            </a:r>
            <a:r>
              <a:rPr lang="en-GB" sz="3599" err="1">
                <a:latin typeface="Arial"/>
                <a:cs typeface="Arial"/>
              </a:rPr>
              <a:t>vero</a:t>
            </a:r>
            <a:r>
              <a:rPr lang="en-GB" sz="3599">
                <a:latin typeface="Arial"/>
                <a:cs typeface="Arial"/>
              </a:rPr>
              <a:t> </a:t>
            </a:r>
            <a:r>
              <a:rPr lang="en-GB" sz="3599" err="1">
                <a:latin typeface="Arial"/>
                <a:cs typeface="Arial"/>
              </a:rPr>
              <a:t>eos</a:t>
            </a:r>
            <a:r>
              <a:rPr lang="en-GB" sz="3599">
                <a:latin typeface="Arial"/>
                <a:cs typeface="Arial"/>
              </a:rPr>
              <a:t> et </a:t>
            </a:r>
            <a:r>
              <a:rPr lang="en-GB" sz="3599" err="1">
                <a:latin typeface="Arial"/>
                <a:cs typeface="Arial"/>
              </a:rPr>
              <a:t>accusam</a:t>
            </a:r>
            <a:r>
              <a:rPr lang="en-GB" sz="3599">
                <a:latin typeface="Arial"/>
                <a:cs typeface="Arial"/>
              </a:rPr>
              <a:t> et </a:t>
            </a:r>
            <a:r>
              <a:rPr lang="en-GB" sz="3599" err="1">
                <a:latin typeface="Arial"/>
                <a:cs typeface="Arial"/>
              </a:rPr>
              <a:t>justo</a:t>
            </a:r>
            <a:r>
              <a:rPr lang="en-GB" sz="3599">
                <a:latin typeface="Arial"/>
                <a:cs typeface="Arial"/>
              </a:rPr>
              <a:t> duo </a:t>
            </a:r>
            <a:r>
              <a:rPr lang="en-GB" sz="3599" err="1">
                <a:latin typeface="Arial"/>
                <a:cs typeface="Arial"/>
              </a:rPr>
              <a:t>dolores</a:t>
            </a:r>
            <a:r>
              <a:rPr lang="en-GB" sz="3599">
                <a:latin typeface="Arial"/>
                <a:cs typeface="Arial"/>
              </a:rPr>
              <a:t> et </a:t>
            </a:r>
            <a:r>
              <a:rPr lang="en-GB" sz="3599" err="1">
                <a:latin typeface="Arial"/>
                <a:cs typeface="Arial"/>
              </a:rPr>
              <a:t>ea</a:t>
            </a:r>
            <a:r>
              <a:rPr lang="en-GB" sz="3599">
                <a:latin typeface="Arial"/>
                <a:cs typeface="Arial"/>
              </a:rPr>
              <a:t> </a:t>
            </a:r>
            <a:r>
              <a:rPr lang="en-GB" sz="3599" err="1">
                <a:latin typeface="Arial"/>
                <a:cs typeface="Arial"/>
              </a:rPr>
              <a:t>rebum</a:t>
            </a:r>
            <a:r>
              <a:rPr lang="en-GB" sz="3599">
                <a:latin typeface="Arial"/>
                <a:cs typeface="Arial"/>
              </a:rPr>
              <a:t>. Stet </a:t>
            </a:r>
            <a:r>
              <a:rPr lang="en-GB" sz="3599" err="1">
                <a:latin typeface="Arial"/>
                <a:cs typeface="Arial"/>
              </a:rPr>
              <a:t>clita</a:t>
            </a:r>
            <a:r>
              <a:rPr lang="en-GB" sz="3599">
                <a:latin typeface="Arial"/>
                <a:cs typeface="Arial"/>
              </a:rPr>
              <a:t> </a:t>
            </a:r>
            <a:r>
              <a:rPr lang="en-GB" sz="3599" err="1">
                <a:latin typeface="Arial"/>
                <a:cs typeface="Arial"/>
              </a:rPr>
              <a:t>kasd</a:t>
            </a:r>
            <a:r>
              <a:rPr lang="en-GB" sz="3599">
                <a:latin typeface="Arial"/>
                <a:cs typeface="Arial"/>
              </a:rPr>
              <a:t> </a:t>
            </a:r>
            <a:r>
              <a:rPr lang="en-GB" sz="3599" err="1">
                <a:latin typeface="Arial"/>
                <a:cs typeface="Arial"/>
              </a:rPr>
              <a:t>gubergren</a:t>
            </a:r>
            <a:r>
              <a:rPr lang="en-GB" sz="3599">
                <a:latin typeface="Arial"/>
                <a:cs typeface="Arial"/>
              </a:rPr>
              <a:t>, no sea </a:t>
            </a:r>
            <a:r>
              <a:rPr lang="en-GB" sz="3599" err="1">
                <a:latin typeface="Arial"/>
                <a:cs typeface="Arial"/>
              </a:rPr>
              <a:t>takimata</a:t>
            </a:r>
            <a:r>
              <a:rPr lang="en-GB" sz="3599">
                <a:latin typeface="Arial"/>
                <a:cs typeface="Arial"/>
              </a:rPr>
              <a:t> </a:t>
            </a:r>
            <a:r>
              <a:rPr lang="en-GB" sz="3599" err="1">
                <a:latin typeface="Arial"/>
                <a:cs typeface="Arial"/>
              </a:rPr>
              <a:t>sanctus</a:t>
            </a:r>
            <a:r>
              <a:rPr lang="en-GB" sz="3599">
                <a:latin typeface="Arial"/>
                <a:cs typeface="Arial"/>
              </a:rPr>
              <a:t> </a:t>
            </a:r>
            <a:r>
              <a:rPr lang="en-GB" sz="3599" err="1">
                <a:latin typeface="Arial"/>
                <a:cs typeface="Arial"/>
              </a:rPr>
              <a:t>est</a:t>
            </a:r>
            <a:r>
              <a:rPr lang="en-GB" sz="3599">
                <a:latin typeface="Arial"/>
                <a:cs typeface="Arial"/>
              </a:rPr>
              <a:t> Lorem ipsum </a:t>
            </a:r>
            <a:r>
              <a:rPr lang="en-GB" sz="3599" err="1">
                <a:latin typeface="Arial"/>
                <a:cs typeface="Arial"/>
              </a:rPr>
              <a:t>dolor</a:t>
            </a:r>
            <a:r>
              <a:rPr lang="en-GB" sz="3599">
                <a:latin typeface="Arial"/>
                <a:cs typeface="Arial"/>
              </a:rPr>
              <a:t> sit </a:t>
            </a:r>
            <a:r>
              <a:rPr lang="en-GB" sz="3599" err="1">
                <a:latin typeface="Arial"/>
                <a:cs typeface="Arial"/>
              </a:rPr>
              <a:t>amet</a:t>
            </a:r>
            <a:r>
              <a:rPr lang="en-GB" sz="3599">
                <a:latin typeface="Arial"/>
                <a:cs typeface="Arial"/>
              </a:rPr>
              <a:t>.</a:t>
            </a:r>
          </a:p>
        </p:txBody>
      </p:sp>
      <p:sp>
        <p:nvSpPr>
          <p:cNvPr id="16" name="TextBox 15">
            <a:extLst>
              <a:ext uri="{FF2B5EF4-FFF2-40B4-BE49-F238E27FC236}">
                <a16:creationId xmlns:a16="http://schemas.microsoft.com/office/drawing/2014/main" id="{097094FE-7CAA-948E-20B9-8CDB71438CEE}"/>
              </a:ext>
            </a:extLst>
          </p:cNvPr>
          <p:cNvSpPr txBox="1"/>
          <p:nvPr/>
        </p:nvSpPr>
        <p:spPr>
          <a:xfrm>
            <a:off x="23353534" y="24641426"/>
            <a:ext cx="5689499" cy="6101899"/>
          </a:xfrm>
          <a:prstGeom prst="rect">
            <a:avLst/>
          </a:prstGeom>
          <a:noFill/>
        </p:spPr>
        <p:txBody>
          <a:bodyPr wrap="square" lIns="91426" tIns="45713" rIns="91426" bIns="45713" rtlCol="0" anchor="t">
            <a:noAutofit/>
          </a:bodyPr>
          <a:lstStyle>
            <a:defPPr>
              <a:defRPr lang="de-DE"/>
            </a:defPPr>
            <a:lvl1pPr algn="l" defTabSz="2096669" rtl="0" fontAlgn="base">
              <a:spcBef>
                <a:spcPct val="0"/>
              </a:spcBef>
              <a:spcAft>
                <a:spcPct val="0"/>
              </a:spcAft>
              <a:defRPr sz="8298" kern="1200">
                <a:solidFill>
                  <a:schemeClr val="tx1"/>
                </a:solidFill>
                <a:latin typeface="Calibri" charset="0"/>
                <a:ea typeface="ヒラギノ角ゴ Pro W3" charset="0"/>
                <a:cs typeface="ヒラギノ角ゴ Pro W3" charset="0"/>
              </a:defRPr>
            </a:lvl1pPr>
            <a:lvl2pPr marL="2096669" indent="-1639560" algn="l" defTabSz="2096669" rtl="0" fontAlgn="base">
              <a:spcBef>
                <a:spcPct val="0"/>
              </a:spcBef>
              <a:spcAft>
                <a:spcPct val="0"/>
              </a:spcAft>
              <a:defRPr sz="8298" kern="1200">
                <a:solidFill>
                  <a:schemeClr val="tx1"/>
                </a:solidFill>
                <a:latin typeface="Calibri" charset="0"/>
                <a:ea typeface="ヒラギノ角ゴ Pro W3" charset="0"/>
                <a:cs typeface="ヒラギノ角ゴ Pro W3" charset="0"/>
              </a:defRPr>
            </a:lvl2pPr>
            <a:lvl3pPr marL="4194924" indent="-3280707" algn="l" defTabSz="2096669" rtl="0" fontAlgn="base">
              <a:spcBef>
                <a:spcPct val="0"/>
              </a:spcBef>
              <a:spcAft>
                <a:spcPct val="0"/>
              </a:spcAft>
              <a:defRPr sz="8298" kern="1200">
                <a:solidFill>
                  <a:schemeClr val="tx1"/>
                </a:solidFill>
                <a:latin typeface="Calibri" charset="0"/>
                <a:ea typeface="ヒラギノ角ゴ Pro W3" charset="0"/>
                <a:cs typeface="ヒラギノ角ゴ Pro W3" charset="0"/>
              </a:defRPr>
            </a:lvl3pPr>
            <a:lvl4pPr marL="6291591" indent="-4920266" algn="l" defTabSz="2096669" rtl="0" fontAlgn="base">
              <a:spcBef>
                <a:spcPct val="0"/>
              </a:spcBef>
              <a:spcAft>
                <a:spcPct val="0"/>
              </a:spcAft>
              <a:defRPr sz="8298" kern="1200">
                <a:solidFill>
                  <a:schemeClr val="tx1"/>
                </a:solidFill>
                <a:latin typeface="Calibri" charset="0"/>
                <a:ea typeface="ヒラギノ角ゴ Pro W3" charset="0"/>
                <a:cs typeface="ヒラギノ角ゴ Pro W3" charset="0"/>
              </a:defRPr>
            </a:lvl4pPr>
            <a:lvl5pPr marL="8389847" indent="-6561412" algn="l" defTabSz="2096669" rtl="0" fontAlgn="base">
              <a:spcBef>
                <a:spcPct val="0"/>
              </a:spcBef>
              <a:spcAft>
                <a:spcPct val="0"/>
              </a:spcAft>
              <a:defRPr sz="8298" kern="1200">
                <a:solidFill>
                  <a:schemeClr val="tx1"/>
                </a:solidFill>
                <a:latin typeface="Calibri" charset="0"/>
                <a:ea typeface="ヒラギノ角ゴ Pro W3" charset="0"/>
                <a:cs typeface="ヒラギノ角ゴ Pro W3" charset="0"/>
              </a:defRPr>
            </a:lvl5pPr>
            <a:lvl6pPr marL="2285543" algn="l" defTabSz="457109" rtl="0" eaLnBrk="1" latinLnBrk="0" hangingPunct="1">
              <a:defRPr sz="8298" kern="1200">
                <a:solidFill>
                  <a:schemeClr val="tx1"/>
                </a:solidFill>
                <a:latin typeface="Calibri" charset="0"/>
                <a:ea typeface="ヒラギノ角ゴ Pro W3" charset="0"/>
                <a:cs typeface="ヒラギノ角ゴ Pro W3" charset="0"/>
              </a:defRPr>
            </a:lvl6pPr>
            <a:lvl7pPr marL="2742651" algn="l" defTabSz="457109" rtl="0" eaLnBrk="1" latinLnBrk="0" hangingPunct="1">
              <a:defRPr sz="8298" kern="1200">
                <a:solidFill>
                  <a:schemeClr val="tx1"/>
                </a:solidFill>
                <a:latin typeface="Calibri" charset="0"/>
                <a:ea typeface="ヒラギノ角ゴ Pro W3" charset="0"/>
                <a:cs typeface="ヒラギノ角ゴ Pro W3" charset="0"/>
              </a:defRPr>
            </a:lvl7pPr>
            <a:lvl8pPr marL="3199760" algn="l" defTabSz="457109" rtl="0" eaLnBrk="1" latinLnBrk="0" hangingPunct="1">
              <a:defRPr sz="8298" kern="1200">
                <a:solidFill>
                  <a:schemeClr val="tx1"/>
                </a:solidFill>
                <a:latin typeface="Calibri" charset="0"/>
                <a:ea typeface="ヒラギノ角ゴ Pro W3" charset="0"/>
                <a:cs typeface="ヒラギノ角ゴ Pro W3" charset="0"/>
              </a:defRPr>
            </a:lvl8pPr>
            <a:lvl9pPr marL="3656868" algn="l" defTabSz="457109" rtl="0" eaLnBrk="1" latinLnBrk="0" hangingPunct="1">
              <a:defRPr sz="8298" kern="1200">
                <a:solidFill>
                  <a:schemeClr val="tx1"/>
                </a:solidFill>
                <a:latin typeface="Calibri" charset="0"/>
                <a:ea typeface="ヒラギノ角ゴ Pro W3" charset="0"/>
                <a:cs typeface="ヒラギノ角ゴ Pro W3" charset="0"/>
              </a:defRPr>
            </a:lvl9pPr>
          </a:lstStyle>
          <a:p>
            <a:pPr fontAlgn="base"/>
            <a:r>
              <a:rPr lang="de-DE" sz="3599" err="1">
                <a:effectLst/>
                <a:latin typeface="Arial"/>
                <a:ea typeface="Times New Roman" panose="02020603050405020304" pitchFamily="18" charset="0"/>
                <a:cs typeface="Arial"/>
              </a:rPr>
              <a:t>Lorem</a:t>
            </a:r>
            <a:r>
              <a:rPr lang="de-DE" sz="3599">
                <a:effectLst/>
                <a:latin typeface="Arial"/>
                <a:ea typeface="Times New Roman" panose="02020603050405020304" pitchFamily="18" charset="0"/>
                <a:cs typeface="Arial"/>
              </a:rPr>
              <a:t> </a:t>
            </a:r>
            <a:r>
              <a:rPr lang="de-DE" sz="3599" err="1">
                <a:effectLst/>
                <a:latin typeface="Arial"/>
                <a:ea typeface="Times New Roman" panose="02020603050405020304" pitchFamily="18" charset="0"/>
                <a:cs typeface="Arial"/>
              </a:rPr>
              <a:t>ipsum</a:t>
            </a:r>
            <a:r>
              <a:rPr lang="de-DE" sz="3599">
                <a:effectLst/>
                <a:latin typeface="Arial"/>
                <a:ea typeface="Times New Roman" panose="02020603050405020304" pitchFamily="18" charset="0"/>
                <a:cs typeface="Arial"/>
              </a:rPr>
              <a:t> </a:t>
            </a:r>
            <a:r>
              <a:rPr lang="de-DE" sz="3599" err="1">
                <a:effectLst/>
                <a:latin typeface="Arial"/>
                <a:ea typeface="Times New Roman" panose="02020603050405020304" pitchFamily="18" charset="0"/>
                <a:cs typeface="Arial"/>
              </a:rPr>
              <a:t>dolor</a:t>
            </a:r>
            <a:r>
              <a:rPr lang="de-DE" sz="3599">
                <a:effectLst/>
                <a:latin typeface="Arial"/>
                <a:ea typeface="Times New Roman" panose="02020603050405020304" pitchFamily="18" charset="0"/>
                <a:cs typeface="Arial"/>
              </a:rPr>
              <a:t> </a:t>
            </a:r>
            <a:r>
              <a:rPr lang="de-DE" sz="3599" err="1">
                <a:effectLst/>
                <a:latin typeface="Arial"/>
                <a:ea typeface="Times New Roman" panose="02020603050405020304" pitchFamily="18" charset="0"/>
                <a:cs typeface="Arial"/>
              </a:rPr>
              <a:t>sit</a:t>
            </a:r>
            <a:r>
              <a:rPr lang="de-DE" sz="3599">
                <a:effectLst/>
                <a:latin typeface="Arial"/>
                <a:ea typeface="Times New Roman" panose="02020603050405020304" pitchFamily="18" charset="0"/>
                <a:cs typeface="Arial"/>
              </a:rPr>
              <a:t> </a:t>
            </a:r>
            <a:r>
              <a:rPr lang="de-DE" sz="3599" err="1">
                <a:effectLst/>
                <a:latin typeface="Arial"/>
                <a:ea typeface="Times New Roman" panose="02020603050405020304" pitchFamily="18" charset="0"/>
                <a:cs typeface="Arial"/>
              </a:rPr>
              <a:t>amet</a:t>
            </a:r>
            <a:r>
              <a:rPr lang="de-DE" sz="3599">
                <a:effectLst/>
                <a:latin typeface="Arial"/>
                <a:ea typeface="Times New Roman" panose="02020603050405020304" pitchFamily="18" charset="0"/>
                <a:cs typeface="Arial"/>
              </a:rPr>
              <a:t>, </a:t>
            </a:r>
            <a:r>
              <a:rPr lang="de-DE" sz="3599" err="1">
                <a:effectLst/>
                <a:latin typeface="Arial"/>
                <a:ea typeface="Times New Roman" panose="02020603050405020304" pitchFamily="18" charset="0"/>
                <a:cs typeface="Arial"/>
              </a:rPr>
              <a:t>consetet</a:t>
            </a:r>
            <a:r>
              <a:rPr lang="de-DE" sz="3599">
                <a:effectLst/>
                <a:latin typeface="Arial"/>
                <a:ea typeface="Times New Roman" panose="02020603050405020304" pitchFamily="18" charset="0"/>
                <a:cs typeface="Arial"/>
              </a:rPr>
              <a:t> </a:t>
            </a:r>
            <a:r>
              <a:rPr lang="de-DE" sz="3599" err="1">
                <a:effectLst/>
                <a:latin typeface="Arial"/>
                <a:ea typeface="Times New Roman" panose="02020603050405020304" pitchFamily="18" charset="0"/>
                <a:cs typeface="Arial"/>
              </a:rPr>
              <a:t>sadipscing</a:t>
            </a:r>
            <a:r>
              <a:rPr lang="de-DE" sz="3599">
                <a:effectLst/>
                <a:latin typeface="Arial"/>
                <a:ea typeface="Times New Roman" panose="02020603050405020304" pitchFamily="18" charset="0"/>
                <a:cs typeface="Arial"/>
              </a:rPr>
              <a:t> </a:t>
            </a:r>
            <a:r>
              <a:rPr lang="de-DE" sz="3599" err="1">
                <a:effectLst/>
                <a:latin typeface="Arial"/>
                <a:ea typeface="Times New Roman" panose="02020603050405020304" pitchFamily="18" charset="0"/>
                <a:cs typeface="Arial"/>
              </a:rPr>
              <a:t>elitr</a:t>
            </a:r>
            <a:r>
              <a:rPr lang="de-DE" sz="3599">
                <a:effectLst/>
                <a:latin typeface="Arial"/>
                <a:ea typeface="Times New Roman" panose="02020603050405020304" pitchFamily="18" charset="0"/>
                <a:cs typeface="Arial"/>
              </a:rPr>
              <a:t>, sed </a:t>
            </a:r>
            <a:r>
              <a:rPr lang="de-DE" sz="3599" err="1">
                <a:effectLst/>
                <a:latin typeface="Arial"/>
                <a:ea typeface="Times New Roman" panose="02020603050405020304" pitchFamily="18" charset="0"/>
                <a:cs typeface="Arial"/>
              </a:rPr>
              <a:t>diam</a:t>
            </a:r>
            <a:r>
              <a:rPr lang="de-DE" sz="3599">
                <a:effectLst/>
                <a:latin typeface="Arial"/>
                <a:ea typeface="Times New Roman" panose="02020603050405020304" pitchFamily="18" charset="0"/>
                <a:cs typeface="Arial"/>
              </a:rPr>
              <a:t> </a:t>
            </a:r>
            <a:r>
              <a:rPr lang="de-DE" sz="3599" err="1">
                <a:effectLst/>
                <a:latin typeface="Arial"/>
                <a:ea typeface="Times New Roman" panose="02020603050405020304" pitchFamily="18" charset="0"/>
                <a:cs typeface="Arial"/>
              </a:rPr>
              <a:t>nonumy</a:t>
            </a:r>
            <a:r>
              <a:rPr lang="de-DE" sz="3599">
                <a:effectLst/>
                <a:latin typeface="Arial"/>
                <a:ea typeface="Times New Roman" panose="02020603050405020304" pitchFamily="18" charset="0"/>
                <a:cs typeface="Arial"/>
              </a:rPr>
              <a:t> </a:t>
            </a:r>
            <a:r>
              <a:rPr lang="de-DE" sz="3599" err="1">
                <a:effectLst/>
                <a:latin typeface="Arial"/>
                <a:ea typeface="Times New Roman" panose="02020603050405020304" pitchFamily="18" charset="0"/>
                <a:cs typeface="Arial"/>
              </a:rPr>
              <a:t>eirmod</a:t>
            </a:r>
            <a:r>
              <a:rPr lang="de-DE" sz="3599">
                <a:effectLst/>
                <a:latin typeface="Arial"/>
                <a:ea typeface="Times New Roman" panose="02020603050405020304" pitchFamily="18" charset="0"/>
                <a:cs typeface="Arial"/>
              </a:rPr>
              <a:t> </a:t>
            </a:r>
            <a:r>
              <a:rPr lang="de-DE" sz="3599" err="1">
                <a:effectLst/>
                <a:latin typeface="Arial"/>
                <a:ea typeface="Times New Roman" panose="02020603050405020304" pitchFamily="18" charset="0"/>
                <a:cs typeface="Arial"/>
              </a:rPr>
              <a:t>tempor</a:t>
            </a:r>
            <a:r>
              <a:rPr lang="de-DE" sz="3599">
                <a:effectLst/>
                <a:latin typeface="Arial"/>
                <a:ea typeface="Times New Roman" panose="02020603050405020304" pitchFamily="18" charset="0"/>
                <a:cs typeface="Arial"/>
              </a:rPr>
              <a:t> </a:t>
            </a:r>
            <a:r>
              <a:rPr lang="de-DE" sz="3599" err="1">
                <a:effectLst/>
                <a:latin typeface="Arial"/>
                <a:ea typeface="Times New Roman" panose="02020603050405020304" pitchFamily="18" charset="0"/>
                <a:cs typeface="Arial"/>
              </a:rPr>
              <a:t>invidunt</a:t>
            </a:r>
            <a:r>
              <a:rPr lang="de-DE" sz="3599">
                <a:effectLst/>
                <a:latin typeface="Arial"/>
                <a:ea typeface="Times New Roman" panose="02020603050405020304" pitchFamily="18" charset="0"/>
                <a:cs typeface="Arial"/>
              </a:rPr>
              <a:t> </a:t>
            </a:r>
            <a:r>
              <a:rPr lang="de-DE" sz="3599" err="1">
                <a:effectLst/>
                <a:latin typeface="Arial"/>
                <a:ea typeface="Times New Roman" panose="02020603050405020304" pitchFamily="18" charset="0"/>
                <a:cs typeface="Arial"/>
              </a:rPr>
              <a:t>ut</a:t>
            </a:r>
            <a:r>
              <a:rPr lang="de-DE" sz="3599">
                <a:effectLst/>
                <a:latin typeface="Arial"/>
                <a:ea typeface="Times New Roman" panose="02020603050405020304" pitchFamily="18" charset="0"/>
                <a:cs typeface="Arial"/>
              </a:rPr>
              <a:t> </a:t>
            </a:r>
            <a:r>
              <a:rPr lang="de-DE" sz="3599" err="1">
                <a:effectLst/>
                <a:latin typeface="Arial"/>
                <a:ea typeface="Times New Roman" panose="02020603050405020304" pitchFamily="18" charset="0"/>
                <a:cs typeface="Arial"/>
              </a:rPr>
              <a:t>labore</a:t>
            </a:r>
            <a:r>
              <a:rPr lang="de-DE" sz="3599">
                <a:effectLst/>
                <a:latin typeface="Arial"/>
                <a:ea typeface="Times New Roman" panose="02020603050405020304" pitchFamily="18" charset="0"/>
                <a:cs typeface="Arial"/>
              </a:rPr>
              <a:t> et </a:t>
            </a:r>
            <a:r>
              <a:rPr lang="de-DE" sz="3599" err="1">
                <a:effectLst/>
                <a:latin typeface="Arial"/>
                <a:ea typeface="Times New Roman" panose="02020603050405020304" pitchFamily="18" charset="0"/>
                <a:cs typeface="Arial"/>
              </a:rPr>
              <a:t>dolore</a:t>
            </a:r>
            <a:r>
              <a:rPr lang="de-DE" sz="3599">
                <a:effectLst/>
                <a:latin typeface="Arial"/>
                <a:ea typeface="Times New Roman" panose="02020603050405020304" pitchFamily="18" charset="0"/>
                <a:cs typeface="Arial"/>
              </a:rPr>
              <a:t> magna </a:t>
            </a:r>
            <a:r>
              <a:rPr lang="de-DE" sz="3599" err="1">
                <a:effectLst/>
                <a:latin typeface="Arial"/>
                <a:ea typeface="Times New Roman" panose="02020603050405020304" pitchFamily="18" charset="0"/>
                <a:cs typeface="Arial"/>
              </a:rPr>
              <a:t>aliquyam</a:t>
            </a:r>
            <a:r>
              <a:rPr lang="de-DE" sz="3599">
                <a:effectLst/>
                <a:latin typeface="Arial"/>
                <a:ea typeface="Times New Roman" panose="02020603050405020304" pitchFamily="18" charset="0"/>
                <a:cs typeface="Arial"/>
              </a:rPr>
              <a:t> erat, sed </a:t>
            </a:r>
            <a:r>
              <a:rPr lang="de-DE" sz="3599" err="1">
                <a:effectLst/>
                <a:latin typeface="Arial"/>
                <a:ea typeface="Times New Roman" panose="02020603050405020304" pitchFamily="18" charset="0"/>
                <a:cs typeface="Arial"/>
              </a:rPr>
              <a:t>diam</a:t>
            </a:r>
            <a:r>
              <a:rPr lang="de-DE" sz="3599">
                <a:effectLst/>
                <a:latin typeface="Arial"/>
                <a:ea typeface="Times New Roman" panose="02020603050405020304" pitchFamily="18" charset="0"/>
                <a:cs typeface="Arial"/>
              </a:rPr>
              <a:t> </a:t>
            </a:r>
            <a:r>
              <a:rPr lang="de-DE" sz="3599" err="1">
                <a:effectLst/>
                <a:latin typeface="Arial"/>
                <a:ea typeface="Times New Roman" panose="02020603050405020304" pitchFamily="18" charset="0"/>
                <a:cs typeface="Arial"/>
              </a:rPr>
              <a:t>voluptua.At</a:t>
            </a:r>
            <a:r>
              <a:rPr lang="de-DE" sz="3599">
                <a:effectLst/>
                <a:latin typeface="Arial"/>
                <a:ea typeface="Times New Roman" panose="02020603050405020304" pitchFamily="18" charset="0"/>
                <a:cs typeface="Arial"/>
              </a:rPr>
              <a:t> </a:t>
            </a:r>
            <a:r>
              <a:rPr lang="de-DE" sz="3599" err="1">
                <a:effectLst/>
                <a:latin typeface="Arial"/>
                <a:ea typeface="Times New Roman" panose="02020603050405020304" pitchFamily="18" charset="0"/>
                <a:cs typeface="Arial"/>
              </a:rPr>
              <a:t>vero</a:t>
            </a:r>
            <a:r>
              <a:rPr lang="de-DE" sz="3599">
                <a:effectLst/>
                <a:latin typeface="Arial"/>
                <a:ea typeface="Times New Roman" panose="02020603050405020304" pitchFamily="18" charset="0"/>
                <a:cs typeface="Arial"/>
              </a:rPr>
              <a:t> </a:t>
            </a:r>
            <a:r>
              <a:rPr lang="de-DE" sz="3599" err="1">
                <a:effectLst/>
                <a:latin typeface="Arial"/>
                <a:ea typeface="Times New Roman" panose="02020603050405020304" pitchFamily="18" charset="0"/>
                <a:cs typeface="Arial"/>
              </a:rPr>
              <a:t>eos</a:t>
            </a:r>
            <a:r>
              <a:rPr lang="de-DE" sz="3599">
                <a:effectLst/>
                <a:latin typeface="Arial"/>
                <a:ea typeface="Times New Roman" panose="02020603050405020304" pitchFamily="18" charset="0"/>
                <a:cs typeface="Arial"/>
              </a:rPr>
              <a:t> et </a:t>
            </a:r>
            <a:r>
              <a:rPr lang="de-DE" sz="3599" err="1">
                <a:effectLst/>
                <a:latin typeface="Arial"/>
                <a:ea typeface="Times New Roman" panose="02020603050405020304" pitchFamily="18" charset="0"/>
                <a:cs typeface="Arial"/>
              </a:rPr>
              <a:t>accusam</a:t>
            </a:r>
            <a:r>
              <a:rPr lang="de-DE" sz="3599">
                <a:latin typeface="Arial"/>
                <a:ea typeface="Times New Roman" panose="02020603050405020304" pitchFamily="18" charset="0"/>
                <a:cs typeface="Arial"/>
              </a:rPr>
              <a:t> </a:t>
            </a:r>
            <a:r>
              <a:rPr lang="de-DE" sz="3599">
                <a:effectLst/>
                <a:latin typeface="Arial"/>
                <a:ea typeface="Times New Roman" panose="02020603050405020304" pitchFamily="18" charset="0"/>
                <a:cs typeface="Arial"/>
              </a:rPr>
              <a:t>et </a:t>
            </a:r>
            <a:r>
              <a:rPr lang="de-DE" sz="3599" err="1">
                <a:effectLst/>
                <a:latin typeface="Arial"/>
                <a:ea typeface="Times New Roman" panose="02020603050405020304" pitchFamily="18" charset="0"/>
                <a:cs typeface="Arial"/>
              </a:rPr>
              <a:t>justo</a:t>
            </a:r>
            <a:r>
              <a:rPr lang="de-DE" sz="3599">
                <a:effectLst/>
                <a:latin typeface="Arial"/>
                <a:ea typeface="Times New Roman" panose="02020603050405020304" pitchFamily="18" charset="0"/>
                <a:cs typeface="Arial"/>
              </a:rPr>
              <a:t> </a:t>
            </a:r>
            <a:r>
              <a:rPr lang="de-DE" sz="3599" err="1">
                <a:effectLst/>
                <a:latin typeface="Arial"/>
                <a:ea typeface="Times New Roman" panose="02020603050405020304" pitchFamily="18" charset="0"/>
                <a:cs typeface="Arial"/>
              </a:rPr>
              <a:t>duo</a:t>
            </a:r>
            <a:r>
              <a:rPr lang="de-DE" sz="3599">
                <a:effectLst/>
                <a:latin typeface="Arial"/>
                <a:ea typeface="Times New Roman" panose="02020603050405020304" pitchFamily="18" charset="0"/>
                <a:cs typeface="Arial"/>
              </a:rPr>
              <a:t> </a:t>
            </a:r>
            <a:r>
              <a:rPr lang="de-DE" sz="3599" err="1">
                <a:effectLst/>
                <a:latin typeface="Arial"/>
                <a:ea typeface="Times New Roman" panose="02020603050405020304" pitchFamily="18" charset="0"/>
                <a:cs typeface="Arial"/>
              </a:rPr>
              <a:t>dolores</a:t>
            </a:r>
            <a:r>
              <a:rPr lang="de-DE" sz="3599">
                <a:effectLst/>
                <a:latin typeface="Arial"/>
                <a:ea typeface="Times New Roman" panose="02020603050405020304" pitchFamily="18" charset="0"/>
                <a:cs typeface="Arial"/>
              </a:rPr>
              <a:t> et </a:t>
            </a:r>
            <a:r>
              <a:rPr lang="de-DE" sz="3599" err="1">
                <a:effectLst/>
                <a:latin typeface="Arial"/>
                <a:ea typeface="Times New Roman" panose="02020603050405020304" pitchFamily="18" charset="0"/>
                <a:cs typeface="Arial"/>
              </a:rPr>
              <a:t>ea</a:t>
            </a:r>
            <a:r>
              <a:rPr lang="de-DE" sz="3599">
                <a:effectLst/>
                <a:latin typeface="Arial"/>
                <a:ea typeface="Times New Roman" panose="02020603050405020304" pitchFamily="18" charset="0"/>
                <a:cs typeface="Arial"/>
              </a:rPr>
              <a:t> </a:t>
            </a:r>
            <a:r>
              <a:rPr lang="de-DE" sz="3599" err="1">
                <a:effectLst/>
                <a:latin typeface="Arial"/>
                <a:ea typeface="Times New Roman" panose="02020603050405020304" pitchFamily="18" charset="0"/>
                <a:cs typeface="Arial"/>
              </a:rPr>
              <a:t>re</a:t>
            </a:r>
            <a:r>
              <a:rPr lang="de-DE" sz="3599">
                <a:effectLst/>
                <a:latin typeface="Arial"/>
                <a:ea typeface="Times New Roman" panose="02020603050405020304" pitchFamily="18" charset="0"/>
                <a:cs typeface="Arial"/>
              </a:rPr>
              <a:t>-bum. Stet </a:t>
            </a:r>
            <a:r>
              <a:rPr lang="de-DE" sz="3599" err="1">
                <a:latin typeface="Arial"/>
                <a:ea typeface="Times New Roman" panose="02020603050405020304" pitchFamily="18" charset="0"/>
                <a:cs typeface="Arial"/>
              </a:rPr>
              <a:t>clit</a:t>
            </a:r>
            <a:endParaRPr lang="de-DE" sz="3599" err="1">
              <a:latin typeface="Arial"/>
              <a:cs typeface="Arial"/>
            </a:endParaRPr>
          </a:p>
        </p:txBody>
      </p:sp>
      <p:sp>
        <p:nvSpPr>
          <p:cNvPr id="19" name="Rechteck 18">
            <a:extLst>
              <a:ext uri="{FF2B5EF4-FFF2-40B4-BE49-F238E27FC236}">
                <a16:creationId xmlns:a16="http://schemas.microsoft.com/office/drawing/2014/main" id="{4EBA371B-3B60-5734-7766-E50BCE3AA168}"/>
              </a:ext>
            </a:extLst>
          </p:cNvPr>
          <p:cNvSpPr/>
          <p:nvPr/>
        </p:nvSpPr>
        <p:spPr>
          <a:xfrm>
            <a:off x="985075" y="11642098"/>
            <a:ext cx="21185638" cy="11317284"/>
          </a:xfrm>
          <a:prstGeom prst="rect">
            <a:avLst/>
          </a:prstGeom>
          <a:solidFill>
            <a:schemeClr val="bg1">
              <a:lumMod val="95000"/>
            </a:schemeClr>
          </a:solidFill>
          <a:ln>
            <a:solidFill>
              <a:schemeClr val="bg1">
                <a:lumMod val="75000"/>
              </a:schemeClr>
            </a:solidFill>
          </a:ln>
        </p:spPr>
        <p:style>
          <a:lnRef idx="1">
            <a:schemeClr val="accent1"/>
          </a:lnRef>
          <a:fillRef idx="3">
            <a:schemeClr val="accent1"/>
          </a:fillRef>
          <a:effectRef idx="2">
            <a:schemeClr val="accent1"/>
          </a:effectRef>
          <a:fontRef idx="minor">
            <a:schemeClr val="lt1"/>
          </a:fontRef>
        </p:style>
        <p:txBody>
          <a:bodyPr rtlCol="0" anchor="ctr"/>
          <a:lstStyle>
            <a:defPPr>
              <a:defRPr lang="de-DE"/>
            </a:defPPr>
            <a:lvl1pPr algn="l" defTabSz="2096669" rtl="0" fontAlgn="base">
              <a:spcBef>
                <a:spcPct val="0"/>
              </a:spcBef>
              <a:spcAft>
                <a:spcPct val="0"/>
              </a:spcAft>
              <a:defRPr sz="8298" kern="1200">
                <a:solidFill>
                  <a:schemeClr val="tx1"/>
                </a:solidFill>
                <a:latin typeface="Calibri" charset="0"/>
                <a:ea typeface="ヒラギノ角ゴ Pro W3" charset="0"/>
                <a:cs typeface="ヒラギノ角ゴ Pro W3" charset="0"/>
              </a:defRPr>
            </a:lvl1pPr>
            <a:lvl2pPr marL="2096669" indent="-1639560" algn="l" defTabSz="2096669" rtl="0" fontAlgn="base">
              <a:spcBef>
                <a:spcPct val="0"/>
              </a:spcBef>
              <a:spcAft>
                <a:spcPct val="0"/>
              </a:spcAft>
              <a:defRPr sz="8298" kern="1200">
                <a:solidFill>
                  <a:schemeClr val="tx1"/>
                </a:solidFill>
                <a:latin typeface="Calibri" charset="0"/>
                <a:ea typeface="ヒラギノ角ゴ Pro W3" charset="0"/>
                <a:cs typeface="ヒラギノ角ゴ Pro W3" charset="0"/>
              </a:defRPr>
            </a:lvl2pPr>
            <a:lvl3pPr marL="4194924" indent="-3280707" algn="l" defTabSz="2096669" rtl="0" fontAlgn="base">
              <a:spcBef>
                <a:spcPct val="0"/>
              </a:spcBef>
              <a:spcAft>
                <a:spcPct val="0"/>
              </a:spcAft>
              <a:defRPr sz="8298" kern="1200">
                <a:solidFill>
                  <a:schemeClr val="tx1"/>
                </a:solidFill>
                <a:latin typeface="Calibri" charset="0"/>
                <a:ea typeface="ヒラギノ角ゴ Pro W3" charset="0"/>
                <a:cs typeface="ヒラギノ角ゴ Pro W3" charset="0"/>
              </a:defRPr>
            </a:lvl3pPr>
            <a:lvl4pPr marL="6291591" indent="-4920266" algn="l" defTabSz="2096669" rtl="0" fontAlgn="base">
              <a:spcBef>
                <a:spcPct val="0"/>
              </a:spcBef>
              <a:spcAft>
                <a:spcPct val="0"/>
              </a:spcAft>
              <a:defRPr sz="8298" kern="1200">
                <a:solidFill>
                  <a:schemeClr val="tx1"/>
                </a:solidFill>
                <a:latin typeface="Calibri" charset="0"/>
                <a:ea typeface="ヒラギノ角ゴ Pro W3" charset="0"/>
                <a:cs typeface="ヒラギノ角ゴ Pro W3" charset="0"/>
              </a:defRPr>
            </a:lvl4pPr>
            <a:lvl5pPr marL="8389847" indent="-6561412" algn="l" defTabSz="2096669" rtl="0" fontAlgn="base">
              <a:spcBef>
                <a:spcPct val="0"/>
              </a:spcBef>
              <a:spcAft>
                <a:spcPct val="0"/>
              </a:spcAft>
              <a:defRPr sz="8298" kern="1200">
                <a:solidFill>
                  <a:schemeClr val="tx1"/>
                </a:solidFill>
                <a:latin typeface="Calibri" charset="0"/>
                <a:ea typeface="ヒラギノ角ゴ Pro W3" charset="0"/>
                <a:cs typeface="ヒラギノ角ゴ Pro W3" charset="0"/>
              </a:defRPr>
            </a:lvl5pPr>
            <a:lvl6pPr marL="2285543" algn="l" defTabSz="457109" rtl="0" eaLnBrk="1" latinLnBrk="0" hangingPunct="1">
              <a:defRPr sz="8298" kern="1200">
                <a:solidFill>
                  <a:schemeClr val="tx1"/>
                </a:solidFill>
                <a:latin typeface="Calibri" charset="0"/>
                <a:ea typeface="ヒラギノ角ゴ Pro W3" charset="0"/>
                <a:cs typeface="ヒラギノ角ゴ Pro W3" charset="0"/>
              </a:defRPr>
            </a:lvl6pPr>
            <a:lvl7pPr marL="2742651" algn="l" defTabSz="457109" rtl="0" eaLnBrk="1" latinLnBrk="0" hangingPunct="1">
              <a:defRPr sz="8298" kern="1200">
                <a:solidFill>
                  <a:schemeClr val="tx1"/>
                </a:solidFill>
                <a:latin typeface="Calibri" charset="0"/>
                <a:ea typeface="ヒラギノ角ゴ Pro W3" charset="0"/>
                <a:cs typeface="ヒラギノ角ゴ Pro W3" charset="0"/>
              </a:defRPr>
            </a:lvl7pPr>
            <a:lvl8pPr marL="3199760" algn="l" defTabSz="457109" rtl="0" eaLnBrk="1" latinLnBrk="0" hangingPunct="1">
              <a:defRPr sz="8298" kern="1200">
                <a:solidFill>
                  <a:schemeClr val="tx1"/>
                </a:solidFill>
                <a:latin typeface="Calibri" charset="0"/>
                <a:ea typeface="ヒラギノ角ゴ Pro W3" charset="0"/>
                <a:cs typeface="ヒラギノ角ゴ Pro W3" charset="0"/>
              </a:defRPr>
            </a:lvl8pPr>
            <a:lvl9pPr marL="3656868" algn="l" defTabSz="457109" rtl="0" eaLnBrk="1" latinLnBrk="0" hangingPunct="1">
              <a:defRPr sz="8298" kern="1200">
                <a:solidFill>
                  <a:schemeClr val="tx1"/>
                </a:solidFill>
                <a:latin typeface="Calibri" charset="0"/>
                <a:ea typeface="ヒラギノ角ゴ Pro W3" charset="0"/>
                <a:cs typeface="ヒラギノ角ゴ Pro W3" charset="0"/>
              </a:defRPr>
            </a:lvl9pPr>
          </a:lstStyle>
          <a:p>
            <a:pPr algn="ctr"/>
            <a:endParaRPr lang="de-DE" sz="8296"/>
          </a:p>
        </p:txBody>
      </p:sp>
      <p:sp>
        <p:nvSpPr>
          <p:cNvPr id="2" name="Rechteck 1">
            <a:extLst>
              <a:ext uri="{FF2B5EF4-FFF2-40B4-BE49-F238E27FC236}">
                <a16:creationId xmlns:a16="http://schemas.microsoft.com/office/drawing/2014/main" id="{FBAFC642-2748-17A5-68B1-6C93D0674B6C}"/>
              </a:ext>
            </a:extLst>
          </p:cNvPr>
          <p:cNvSpPr/>
          <p:nvPr/>
        </p:nvSpPr>
        <p:spPr>
          <a:xfrm>
            <a:off x="12293889" y="31881823"/>
            <a:ext cx="16746647" cy="6842265"/>
          </a:xfrm>
          <a:prstGeom prst="rect">
            <a:avLst/>
          </a:prstGeom>
          <a:solidFill>
            <a:schemeClr val="bg1">
              <a:lumMod val="95000"/>
            </a:schemeClr>
          </a:solidFill>
          <a:ln>
            <a:solidFill>
              <a:schemeClr val="bg1">
                <a:lumMod val="75000"/>
              </a:schemeClr>
            </a:solidFill>
          </a:ln>
        </p:spPr>
        <p:style>
          <a:lnRef idx="1">
            <a:schemeClr val="accent1"/>
          </a:lnRef>
          <a:fillRef idx="3">
            <a:schemeClr val="accent1"/>
          </a:fillRef>
          <a:effectRef idx="2">
            <a:schemeClr val="accent1"/>
          </a:effectRef>
          <a:fontRef idx="minor">
            <a:schemeClr val="lt1"/>
          </a:fontRef>
        </p:style>
        <p:txBody>
          <a:bodyPr rtlCol="0" anchor="ctr"/>
          <a:lstStyle>
            <a:defPPr>
              <a:defRPr lang="de-DE"/>
            </a:defPPr>
            <a:lvl1pPr algn="l" defTabSz="2096669" rtl="0" fontAlgn="base">
              <a:spcBef>
                <a:spcPct val="0"/>
              </a:spcBef>
              <a:spcAft>
                <a:spcPct val="0"/>
              </a:spcAft>
              <a:defRPr sz="8298" kern="1200">
                <a:solidFill>
                  <a:schemeClr val="tx1"/>
                </a:solidFill>
                <a:latin typeface="Calibri" charset="0"/>
                <a:ea typeface="ヒラギノ角ゴ Pro W3" charset="0"/>
                <a:cs typeface="ヒラギノ角ゴ Pro W3" charset="0"/>
              </a:defRPr>
            </a:lvl1pPr>
            <a:lvl2pPr marL="2096669" indent="-1639560" algn="l" defTabSz="2096669" rtl="0" fontAlgn="base">
              <a:spcBef>
                <a:spcPct val="0"/>
              </a:spcBef>
              <a:spcAft>
                <a:spcPct val="0"/>
              </a:spcAft>
              <a:defRPr sz="8298" kern="1200">
                <a:solidFill>
                  <a:schemeClr val="tx1"/>
                </a:solidFill>
                <a:latin typeface="Calibri" charset="0"/>
                <a:ea typeface="ヒラギノ角ゴ Pro W3" charset="0"/>
                <a:cs typeface="ヒラギノ角ゴ Pro W3" charset="0"/>
              </a:defRPr>
            </a:lvl2pPr>
            <a:lvl3pPr marL="4194924" indent="-3280707" algn="l" defTabSz="2096669" rtl="0" fontAlgn="base">
              <a:spcBef>
                <a:spcPct val="0"/>
              </a:spcBef>
              <a:spcAft>
                <a:spcPct val="0"/>
              </a:spcAft>
              <a:defRPr sz="8298" kern="1200">
                <a:solidFill>
                  <a:schemeClr val="tx1"/>
                </a:solidFill>
                <a:latin typeface="Calibri" charset="0"/>
                <a:ea typeface="ヒラギノ角ゴ Pro W3" charset="0"/>
                <a:cs typeface="ヒラギノ角ゴ Pro W3" charset="0"/>
              </a:defRPr>
            </a:lvl3pPr>
            <a:lvl4pPr marL="6291591" indent="-4920266" algn="l" defTabSz="2096669" rtl="0" fontAlgn="base">
              <a:spcBef>
                <a:spcPct val="0"/>
              </a:spcBef>
              <a:spcAft>
                <a:spcPct val="0"/>
              </a:spcAft>
              <a:defRPr sz="8298" kern="1200">
                <a:solidFill>
                  <a:schemeClr val="tx1"/>
                </a:solidFill>
                <a:latin typeface="Calibri" charset="0"/>
                <a:ea typeface="ヒラギノ角ゴ Pro W3" charset="0"/>
                <a:cs typeface="ヒラギノ角ゴ Pro W3" charset="0"/>
              </a:defRPr>
            </a:lvl4pPr>
            <a:lvl5pPr marL="8389847" indent="-6561412" algn="l" defTabSz="2096669" rtl="0" fontAlgn="base">
              <a:spcBef>
                <a:spcPct val="0"/>
              </a:spcBef>
              <a:spcAft>
                <a:spcPct val="0"/>
              </a:spcAft>
              <a:defRPr sz="8298" kern="1200">
                <a:solidFill>
                  <a:schemeClr val="tx1"/>
                </a:solidFill>
                <a:latin typeface="Calibri" charset="0"/>
                <a:ea typeface="ヒラギノ角ゴ Pro W3" charset="0"/>
                <a:cs typeface="ヒラギノ角ゴ Pro W3" charset="0"/>
              </a:defRPr>
            </a:lvl5pPr>
            <a:lvl6pPr marL="2285543" algn="l" defTabSz="457109" rtl="0" eaLnBrk="1" latinLnBrk="0" hangingPunct="1">
              <a:defRPr sz="8298" kern="1200">
                <a:solidFill>
                  <a:schemeClr val="tx1"/>
                </a:solidFill>
                <a:latin typeface="Calibri" charset="0"/>
                <a:ea typeface="ヒラギノ角ゴ Pro W3" charset="0"/>
                <a:cs typeface="ヒラギノ角ゴ Pro W3" charset="0"/>
              </a:defRPr>
            </a:lvl6pPr>
            <a:lvl7pPr marL="2742651" algn="l" defTabSz="457109" rtl="0" eaLnBrk="1" latinLnBrk="0" hangingPunct="1">
              <a:defRPr sz="8298" kern="1200">
                <a:solidFill>
                  <a:schemeClr val="tx1"/>
                </a:solidFill>
                <a:latin typeface="Calibri" charset="0"/>
                <a:ea typeface="ヒラギノ角ゴ Pro W3" charset="0"/>
                <a:cs typeface="ヒラギノ角ゴ Pro W3" charset="0"/>
              </a:defRPr>
            </a:lvl7pPr>
            <a:lvl8pPr marL="3199760" algn="l" defTabSz="457109" rtl="0" eaLnBrk="1" latinLnBrk="0" hangingPunct="1">
              <a:defRPr sz="8298" kern="1200">
                <a:solidFill>
                  <a:schemeClr val="tx1"/>
                </a:solidFill>
                <a:latin typeface="Calibri" charset="0"/>
                <a:ea typeface="ヒラギノ角ゴ Pro W3" charset="0"/>
                <a:cs typeface="ヒラギノ角ゴ Pro W3" charset="0"/>
              </a:defRPr>
            </a:lvl8pPr>
            <a:lvl9pPr marL="3656868" algn="l" defTabSz="457109" rtl="0" eaLnBrk="1" latinLnBrk="0" hangingPunct="1">
              <a:defRPr sz="8298" kern="1200">
                <a:solidFill>
                  <a:schemeClr val="tx1"/>
                </a:solidFill>
                <a:latin typeface="Calibri" charset="0"/>
                <a:ea typeface="ヒラギノ角ゴ Pro W3" charset="0"/>
                <a:cs typeface="ヒラギノ角ゴ Pro W3" charset="0"/>
              </a:defRPr>
            </a:lvl9pPr>
          </a:lstStyle>
          <a:p>
            <a:pPr algn="ctr"/>
            <a:endParaRPr lang="de-DE" sz="8296"/>
          </a:p>
        </p:txBody>
      </p:sp>
      <p:sp>
        <p:nvSpPr>
          <p:cNvPr id="3" name="TextBox 4">
            <a:extLst>
              <a:ext uri="{FF2B5EF4-FFF2-40B4-BE49-F238E27FC236}">
                <a16:creationId xmlns:a16="http://schemas.microsoft.com/office/drawing/2014/main" id="{44529BCB-CF4F-DAB9-C05C-B4C33A4A2878}"/>
              </a:ext>
            </a:extLst>
          </p:cNvPr>
          <p:cNvSpPr txBox="1"/>
          <p:nvPr/>
        </p:nvSpPr>
        <p:spPr>
          <a:xfrm>
            <a:off x="932912" y="23953961"/>
            <a:ext cx="9876823" cy="11390821"/>
          </a:xfrm>
          <a:prstGeom prst="rect">
            <a:avLst/>
          </a:prstGeom>
          <a:noFill/>
        </p:spPr>
        <p:txBody>
          <a:bodyPr wrap="square" lIns="91426" tIns="45713" rIns="91426" bIns="45713" rtlCol="0" anchor="t">
            <a:noAutofit/>
          </a:bodyPr>
          <a:lstStyle>
            <a:defPPr>
              <a:defRPr lang="de-DE"/>
            </a:defPPr>
            <a:lvl1pPr algn="l" defTabSz="2096669" rtl="0" fontAlgn="base">
              <a:spcBef>
                <a:spcPct val="0"/>
              </a:spcBef>
              <a:spcAft>
                <a:spcPct val="0"/>
              </a:spcAft>
              <a:defRPr sz="8298" kern="1200">
                <a:solidFill>
                  <a:schemeClr val="tx1"/>
                </a:solidFill>
                <a:latin typeface="Calibri" charset="0"/>
                <a:ea typeface="ヒラギノ角ゴ Pro W3" charset="0"/>
                <a:cs typeface="ヒラギノ角ゴ Pro W3" charset="0"/>
              </a:defRPr>
            </a:lvl1pPr>
            <a:lvl2pPr marL="2096669" indent="-1639560" algn="l" defTabSz="2096669" rtl="0" fontAlgn="base">
              <a:spcBef>
                <a:spcPct val="0"/>
              </a:spcBef>
              <a:spcAft>
                <a:spcPct val="0"/>
              </a:spcAft>
              <a:defRPr sz="8298" kern="1200">
                <a:solidFill>
                  <a:schemeClr val="tx1"/>
                </a:solidFill>
                <a:latin typeface="Calibri" charset="0"/>
                <a:ea typeface="ヒラギノ角ゴ Pro W3" charset="0"/>
                <a:cs typeface="ヒラギノ角ゴ Pro W3" charset="0"/>
              </a:defRPr>
            </a:lvl2pPr>
            <a:lvl3pPr marL="4194924" indent="-3280707" algn="l" defTabSz="2096669" rtl="0" fontAlgn="base">
              <a:spcBef>
                <a:spcPct val="0"/>
              </a:spcBef>
              <a:spcAft>
                <a:spcPct val="0"/>
              </a:spcAft>
              <a:defRPr sz="8298" kern="1200">
                <a:solidFill>
                  <a:schemeClr val="tx1"/>
                </a:solidFill>
                <a:latin typeface="Calibri" charset="0"/>
                <a:ea typeface="ヒラギノ角ゴ Pro W3" charset="0"/>
                <a:cs typeface="ヒラギノ角ゴ Pro W3" charset="0"/>
              </a:defRPr>
            </a:lvl3pPr>
            <a:lvl4pPr marL="6291591" indent="-4920266" algn="l" defTabSz="2096669" rtl="0" fontAlgn="base">
              <a:spcBef>
                <a:spcPct val="0"/>
              </a:spcBef>
              <a:spcAft>
                <a:spcPct val="0"/>
              </a:spcAft>
              <a:defRPr sz="8298" kern="1200">
                <a:solidFill>
                  <a:schemeClr val="tx1"/>
                </a:solidFill>
                <a:latin typeface="Calibri" charset="0"/>
                <a:ea typeface="ヒラギノ角ゴ Pro W3" charset="0"/>
                <a:cs typeface="ヒラギノ角ゴ Pro W3" charset="0"/>
              </a:defRPr>
            </a:lvl4pPr>
            <a:lvl5pPr marL="8389847" indent="-6561412" algn="l" defTabSz="2096669" rtl="0" fontAlgn="base">
              <a:spcBef>
                <a:spcPct val="0"/>
              </a:spcBef>
              <a:spcAft>
                <a:spcPct val="0"/>
              </a:spcAft>
              <a:defRPr sz="8298" kern="1200">
                <a:solidFill>
                  <a:schemeClr val="tx1"/>
                </a:solidFill>
                <a:latin typeface="Calibri" charset="0"/>
                <a:ea typeface="ヒラギノ角ゴ Pro W3" charset="0"/>
                <a:cs typeface="ヒラギノ角ゴ Pro W3" charset="0"/>
              </a:defRPr>
            </a:lvl5pPr>
            <a:lvl6pPr marL="2285543" algn="l" defTabSz="457109" rtl="0" eaLnBrk="1" latinLnBrk="0" hangingPunct="1">
              <a:defRPr sz="8298" kern="1200">
                <a:solidFill>
                  <a:schemeClr val="tx1"/>
                </a:solidFill>
                <a:latin typeface="Calibri" charset="0"/>
                <a:ea typeface="ヒラギノ角ゴ Pro W3" charset="0"/>
                <a:cs typeface="ヒラギノ角ゴ Pro W3" charset="0"/>
              </a:defRPr>
            </a:lvl6pPr>
            <a:lvl7pPr marL="2742651" algn="l" defTabSz="457109" rtl="0" eaLnBrk="1" latinLnBrk="0" hangingPunct="1">
              <a:defRPr sz="8298" kern="1200">
                <a:solidFill>
                  <a:schemeClr val="tx1"/>
                </a:solidFill>
                <a:latin typeface="Calibri" charset="0"/>
                <a:ea typeface="ヒラギノ角ゴ Pro W3" charset="0"/>
                <a:cs typeface="ヒラギノ角ゴ Pro W3" charset="0"/>
              </a:defRPr>
            </a:lvl7pPr>
            <a:lvl8pPr marL="3199760" algn="l" defTabSz="457109" rtl="0" eaLnBrk="1" latinLnBrk="0" hangingPunct="1">
              <a:defRPr sz="8298" kern="1200">
                <a:solidFill>
                  <a:schemeClr val="tx1"/>
                </a:solidFill>
                <a:latin typeface="Calibri" charset="0"/>
                <a:ea typeface="ヒラギノ角ゴ Pro W3" charset="0"/>
                <a:cs typeface="ヒラギノ角ゴ Pro W3" charset="0"/>
              </a:defRPr>
            </a:lvl8pPr>
            <a:lvl9pPr marL="3656868" algn="l" defTabSz="457109" rtl="0" eaLnBrk="1" latinLnBrk="0" hangingPunct="1">
              <a:defRPr sz="8298" kern="1200">
                <a:solidFill>
                  <a:schemeClr val="tx1"/>
                </a:solidFill>
                <a:latin typeface="Calibri" charset="0"/>
                <a:ea typeface="ヒラギノ角ゴ Pro W3" charset="0"/>
                <a:cs typeface="ヒラギノ角ゴ Pro W3" charset="0"/>
              </a:defRPr>
            </a:lvl9pPr>
          </a:lstStyle>
          <a:p>
            <a:pPr algn="just"/>
            <a:r>
              <a:rPr lang="la-Latn" sz="4600" b="1">
                <a:solidFill>
                  <a:srgbClr val="005978"/>
                </a:solidFill>
                <a:latin typeface="Arial"/>
                <a:cs typeface="Arial"/>
              </a:rPr>
              <a:t>Was wir erreichen </a:t>
            </a:r>
            <a:r>
              <a:rPr lang="la-Latn" sz="4600" b="1" dirty="0">
                <a:solidFill>
                  <a:srgbClr val="005978"/>
                </a:solidFill>
                <a:latin typeface="Arial"/>
                <a:cs typeface="Arial"/>
              </a:rPr>
              <a:t>wollen</a:t>
            </a:r>
            <a:endParaRPr lang="la-Latn" sz="4550" b="1" dirty="0">
              <a:solidFill>
                <a:srgbClr val="005978"/>
              </a:solidFill>
              <a:latin typeface="Arial"/>
              <a:cs typeface="Arial"/>
            </a:endParaRPr>
          </a:p>
          <a:p>
            <a:pPr algn="just"/>
            <a:r>
              <a:rPr lang="en-GB" sz="3550" dirty="0">
                <a:latin typeface="Arial"/>
                <a:cs typeface="Arial"/>
              </a:rPr>
              <a:t>Lorem ipsum </a:t>
            </a:r>
            <a:r>
              <a:rPr lang="en-GB" sz="3550" dirty="0" err="1">
                <a:latin typeface="Arial"/>
                <a:cs typeface="Arial"/>
              </a:rPr>
              <a:t>dolor</a:t>
            </a:r>
            <a:r>
              <a:rPr lang="en-GB" sz="3550" dirty="0">
                <a:latin typeface="Arial"/>
                <a:cs typeface="Arial"/>
              </a:rPr>
              <a:t> sit </a:t>
            </a:r>
            <a:r>
              <a:rPr lang="en-GB" sz="3550" dirty="0" err="1">
                <a:latin typeface="Arial"/>
                <a:cs typeface="Arial"/>
              </a:rPr>
              <a:t>amet</a:t>
            </a:r>
            <a:r>
              <a:rPr lang="en-GB" sz="3550" dirty="0">
                <a:latin typeface="Arial"/>
                <a:cs typeface="Arial"/>
              </a:rPr>
              <a:t>, </a:t>
            </a:r>
            <a:r>
              <a:rPr lang="en-GB" sz="3550" dirty="0" err="1">
                <a:latin typeface="Arial"/>
                <a:cs typeface="Arial"/>
              </a:rPr>
              <a:t>consetetur</a:t>
            </a:r>
            <a:r>
              <a:rPr lang="en-GB" sz="3550" dirty="0">
                <a:latin typeface="Arial"/>
                <a:cs typeface="Arial"/>
              </a:rPr>
              <a:t> </a:t>
            </a:r>
            <a:r>
              <a:rPr lang="en-GB" sz="3550" dirty="0" err="1">
                <a:latin typeface="Arial"/>
                <a:cs typeface="Arial"/>
              </a:rPr>
              <a:t>sadipscing</a:t>
            </a:r>
            <a:r>
              <a:rPr lang="en-GB" sz="3550" dirty="0">
                <a:latin typeface="Arial"/>
                <a:cs typeface="Arial"/>
              </a:rPr>
              <a:t> </a:t>
            </a:r>
            <a:r>
              <a:rPr lang="en-GB" sz="3550" dirty="0" err="1">
                <a:latin typeface="Arial"/>
                <a:cs typeface="Arial"/>
              </a:rPr>
              <a:t>elitr</a:t>
            </a:r>
            <a:r>
              <a:rPr lang="en-GB" sz="3550" dirty="0">
                <a:latin typeface="Arial"/>
                <a:cs typeface="Arial"/>
              </a:rPr>
              <a:t>, </a:t>
            </a:r>
            <a:r>
              <a:rPr lang="en-GB" sz="3550" dirty="0" err="1">
                <a:latin typeface="Arial"/>
                <a:cs typeface="Arial"/>
              </a:rPr>
              <a:t>sed</a:t>
            </a:r>
            <a:r>
              <a:rPr lang="en-GB" sz="3550" dirty="0">
                <a:latin typeface="Arial"/>
                <a:cs typeface="Arial"/>
              </a:rPr>
              <a:t> </a:t>
            </a:r>
            <a:r>
              <a:rPr lang="en-GB" sz="3550" dirty="0" err="1">
                <a:latin typeface="Arial"/>
                <a:cs typeface="Arial"/>
              </a:rPr>
              <a:t>diam</a:t>
            </a:r>
            <a:r>
              <a:rPr lang="en-GB" sz="3550" dirty="0">
                <a:latin typeface="Arial"/>
                <a:cs typeface="Arial"/>
              </a:rPr>
              <a:t> </a:t>
            </a:r>
            <a:r>
              <a:rPr lang="en-GB" sz="3550" dirty="0" err="1">
                <a:latin typeface="Arial"/>
                <a:cs typeface="Arial"/>
              </a:rPr>
              <a:t>nonumy</a:t>
            </a:r>
            <a:r>
              <a:rPr lang="en-GB" sz="3550" dirty="0">
                <a:latin typeface="Arial"/>
                <a:cs typeface="Arial"/>
              </a:rPr>
              <a:t> </a:t>
            </a:r>
            <a:r>
              <a:rPr lang="en-GB" sz="3550" dirty="0" err="1">
                <a:latin typeface="Arial"/>
                <a:cs typeface="Arial"/>
              </a:rPr>
              <a:t>eirmod</a:t>
            </a:r>
            <a:r>
              <a:rPr lang="en-GB" sz="3550" dirty="0">
                <a:latin typeface="Arial"/>
                <a:cs typeface="Arial"/>
              </a:rPr>
              <a:t> </a:t>
            </a:r>
            <a:r>
              <a:rPr lang="en-GB" sz="3550" dirty="0" err="1">
                <a:latin typeface="Arial"/>
                <a:cs typeface="Arial"/>
              </a:rPr>
              <a:t>tempor</a:t>
            </a:r>
            <a:r>
              <a:rPr lang="en-GB" sz="3550" dirty="0">
                <a:latin typeface="Arial"/>
                <a:cs typeface="Arial"/>
              </a:rPr>
              <a:t> </a:t>
            </a:r>
            <a:r>
              <a:rPr lang="en-GB" sz="3550" dirty="0" err="1">
                <a:latin typeface="Arial"/>
                <a:cs typeface="Arial"/>
              </a:rPr>
              <a:t>invidunt</a:t>
            </a:r>
            <a:r>
              <a:rPr lang="en-GB" sz="3550" dirty="0">
                <a:latin typeface="Arial"/>
                <a:cs typeface="Arial"/>
              </a:rPr>
              <a:t> </a:t>
            </a:r>
            <a:r>
              <a:rPr lang="en-GB" sz="3550" dirty="0" err="1">
                <a:latin typeface="Arial"/>
                <a:cs typeface="Arial"/>
              </a:rPr>
              <a:t>ut</a:t>
            </a:r>
            <a:r>
              <a:rPr lang="en-GB" sz="3550" dirty="0">
                <a:latin typeface="Arial"/>
                <a:cs typeface="Arial"/>
              </a:rPr>
              <a:t> labore et dolore magna </a:t>
            </a:r>
            <a:r>
              <a:rPr lang="en-GB" sz="3550" dirty="0" err="1">
                <a:latin typeface="Arial"/>
                <a:cs typeface="Arial"/>
              </a:rPr>
              <a:t>aliquyam</a:t>
            </a:r>
            <a:r>
              <a:rPr lang="en-GB" sz="3550" dirty="0">
                <a:latin typeface="Arial"/>
                <a:cs typeface="Arial"/>
              </a:rPr>
              <a:t> </a:t>
            </a:r>
            <a:r>
              <a:rPr lang="en-GB" sz="3550" dirty="0" err="1">
                <a:latin typeface="Arial"/>
                <a:cs typeface="Arial"/>
              </a:rPr>
              <a:t>erat</a:t>
            </a:r>
            <a:r>
              <a:rPr lang="en-GB" sz="3550" dirty="0">
                <a:latin typeface="Arial"/>
                <a:cs typeface="Arial"/>
              </a:rPr>
              <a:t>, </a:t>
            </a:r>
            <a:r>
              <a:rPr lang="en-GB" sz="3550" dirty="0" err="1">
                <a:latin typeface="Arial"/>
                <a:cs typeface="Arial"/>
              </a:rPr>
              <a:t>sed</a:t>
            </a:r>
            <a:r>
              <a:rPr lang="en-GB" sz="3550" dirty="0">
                <a:latin typeface="Arial"/>
                <a:cs typeface="Arial"/>
              </a:rPr>
              <a:t> </a:t>
            </a:r>
            <a:r>
              <a:rPr lang="en-GB" sz="3550" dirty="0" err="1">
                <a:latin typeface="Arial"/>
                <a:cs typeface="Arial"/>
              </a:rPr>
              <a:t>diam</a:t>
            </a:r>
            <a:r>
              <a:rPr lang="en-GB" sz="3550" dirty="0">
                <a:latin typeface="Arial"/>
                <a:cs typeface="Arial"/>
              </a:rPr>
              <a:t> </a:t>
            </a:r>
            <a:r>
              <a:rPr lang="en-GB" sz="3550" dirty="0" err="1">
                <a:latin typeface="Arial"/>
                <a:cs typeface="Arial"/>
              </a:rPr>
              <a:t>voluptua</a:t>
            </a:r>
            <a:r>
              <a:rPr lang="en-GB" sz="3550" dirty="0">
                <a:latin typeface="Arial"/>
                <a:cs typeface="Arial"/>
              </a:rPr>
              <a:t>. At </a:t>
            </a:r>
            <a:r>
              <a:rPr lang="en-GB" sz="3550" dirty="0" err="1">
                <a:latin typeface="Arial"/>
                <a:cs typeface="Arial"/>
              </a:rPr>
              <a:t>vero</a:t>
            </a:r>
            <a:r>
              <a:rPr lang="en-GB" sz="3550" dirty="0">
                <a:latin typeface="Arial"/>
                <a:cs typeface="Arial"/>
              </a:rPr>
              <a:t> </a:t>
            </a:r>
            <a:r>
              <a:rPr lang="en-GB" sz="3550" dirty="0" err="1">
                <a:latin typeface="Arial"/>
                <a:cs typeface="Arial"/>
              </a:rPr>
              <a:t>eos</a:t>
            </a:r>
            <a:r>
              <a:rPr lang="en-GB" sz="3550" dirty="0">
                <a:latin typeface="Arial"/>
                <a:cs typeface="Arial"/>
              </a:rPr>
              <a:t> et </a:t>
            </a:r>
            <a:r>
              <a:rPr lang="en-GB" sz="3550" dirty="0" err="1">
                <a:latin typeface="Arial"/>
                <a:cs typeface="Arial"/>
              </a:rPr>
              <a:t>accusam</a:t>
            </a:r>
            <a:r>
              <a:rPr lang="en-GB" sz="3550" dirty="0">
                <a:latin typeface="Arial"/>
                <a:cs typeface="Arial"/>
              </a:rPr>
              <a:t> et </a:t>
            </a:r>
            <a:r>
              <a:rPr lang="en-GB" sz="3550" dirty="0" err="1">
                <a:latin typeface="Arial"/>
                <a:cs typeface="Arial"/>
              </a:rPr>
              <a:t>justo</a:t>
            </a:r>
            <a:r>
              <a:rPr lang="en-GB" sz="3550" dirty="0">
                <a:latin typeface="Arial"/>
                <a:cs typeface="Arial"/>
              </a:rPr>
              <a:t> duo </a:t>
            </a:r>
            <a:r>
              <a:rPr lang="en-GB" sz="3550" dirty="0" err="1">
                <a:latin typeface="Arial"/>
                <a:cs typeface="Arial"/>
              </a:rPr>
              <a:t>dolores</a:t>
            </a:r>
            <a:r>
              <a:rPr lang="en-GB" sz="3550" dirty="0">
                <a:latin typeface="Arial"/>
                <a:cs typeface="Arial"/>
              </a:rPr>
              <a:t> et </a:t>
            </a:r>
            <a:r>
              <a:rPr lang="en-GB" sz="3550" dirty="0" err="1">
                <a:latin typeface="Arial"/>
                <a:cs typeface="Arial"/>
              </a:rPr>
              <a:t>ea</a:t>
            </a:r>
            <a:r>
              <a:rPr lang="en-GB" sz="3550" dirty="0">
                <a:latin typeface="Arial"/>
                <a:cs typeface="Arial"/>
              </a:rPr>
              <a:t> </a:t>
            </a:r>
            <a:r>
              <a:rPr lang="en-GB" sz="3550" dirty="0" err="1">
                <a:latin typeface="Arial"/>
                <a:cs typeface="Arial"/>
              </a:rPr>
              <a:t>rebum</a:t>
            </a:r>
            <a:r>
              <a:rPr lang="en-GB" sz="3550" dirty="0">
                <a:latin typeface="Arial"/>
                <a:cs typeface="Arial"/>
              </a:rPr>
              <a:t>. Stet </a:t>
            </a:r>
            <a:r>
              <a:rPr lang="en-GB" sz="3550" dirty="0" err="1">
                <a:latin typeface="Arial"/>
                <a:cs typeface="Arial"/>
              </a:rPr>
              <a:t>clita</a:t>
            </a:r>
            <a:r>
              <a:rPr lang="en-GB" sz="3550" dirty="0">
                <a:latin typeface="Arial"/>
                <a:cs typeface="Arial"/>
              </a:rPr>
              <a:t> </a:t>
            </a:r>
            <a:r>
              <a:rPr lang="en-GB" sz="3550" dirty="0" err="1">
                <a:latin typeface="Arial"/>
                <a:cs typeface="Arial"/>
              </a:rPr>
              <a:t>kasd</a:t>
            </a:r>
            <a:r>
              <a:rPr lang="en-GB" sz="3550" dirty="0">
                <a:latin typeface="Arial"/>
                <a:cs typeface="Arial"/>
              </a:rPr>
              <a:t> </a:t>
            </a:r>
            <a:r>
              <a:rPr lang="en-GB" sz="3550" dirty="0" err="1">
                <a:latin typeface="Arial"/>
                <a:cs typeface="Arial"/>
              </a:rPr>
              <a:t>gubergren</a:t>
            </a:r>
            <a:r>
              <a:rPr lang="en-GB" sz="3550" dirty="0">
                <a:latin typeface="Arial"/>
                <a:cs typeface="Arial"/>
              </a:rPr>
              <a:t>, no sea </a:t>
            </a:r>
            <a:r>
              <a:rPr lang="en-GB" sz="3550" dirty="0" err="1">
                <a:latin typeface="Arial"/>
                <a:cs typeface="Arial"/>
              </a:rPr>
              <a:t>takimata</a:t>
            </a:r>
            <a:r>
              <a:rPr lang="en-GB" sz="3550" dirty="0">
                <a:latin typeface="Arial"/>
                <a:cs typeface="Arial"/>
              </a:rPr>
              <a:t> </a:t>
            </a:r>
            <a:r>
              <a:rPr lang="en-GB" sz="3550" dirty="0" err="1">
                <a:latin typeface="Arial"/>
                <a:cs typeface="Arial"/>
              </a:rPr>
              <a:t>sanctus</a:t>
            </a:r>
            <a:r>
              <a:rPr lang="en-GB" sz="3550" dirty="0">
                <a:latin typeface="Arial"/>
                <a:cs typeface="Arial"/>
              </a:rPr>
              <a:t> </a:t>
            </a:r>
            <a:r>
              <a:rPr lang="en-GB" sz="3550" dirty="0" err="1">
                <a:latin typeface="Arial"/>
                <a:cs typeface="Arial"/>
              </a:rPr>
              <a:t>est</a:t>
            </a:r>
            <a:r>
              <a:rPr lang="en-GB" sz="3550" dirty="0">
                <a:latin typeface="Arial"/>
                <a:cs typeface="Arial"/>
              </a:rPr>
              <a:t> Lorem ipsum </a:t>
            </a:r>
            <a:r>
              <a:rPr lang="en-GB" sz="3550" dirty="0" err="1">
                <a:latin typeface="Arial"/>
                <a:cs typeface="Arial"/>
              </a:rPr>
              <a:t>dolor</a:t>
            </a:r>
            <a:r>
              <a:rPr lang="en-GB" sz="3550" dirty="0">
                <a:latin typeface="Arial"/>
                <a:cs typeface="Arial"/>
              </a:rPr>
              <a:t> sit </a:t>
            </a:r>
            <a:r>
              <a:rPr lang="en-GB" sz="3550" dirty="0" err="1">
                <a:latin typeface="Arial"/>
                <a:cs typeface="Arial"/>
              </a:rPr>
              <a:t>amet</a:t>
            </a:r>
            <a:r>
              <a:rPr lang="en-GB" sz="3550" dirty="0">
                <a:latin typeface="Arial"/>
                <a:cs typeface="Arial"/>
              </a:rPr>
              <a:t>. Lorem ipsum </a:t>
            </a:r>
            <a:r>
              <a:rPr lang="en-GB" sz="3550" dirty="0" err="1">
                <a:latin typeface="Arial"/>
                <a:cs typeface="Arial"/>
              </a:rPr>
              <a:t>dolor</a:t>
            </a:r>
            <a:r>
              <a:rPr lang="en-GB" sz="3550" dirty="0">
                <a:latin typeface="Arial"/>
                <a:cs typeface="Arial"/>
              </a:rPr>
              <a:t> sit </a:t>
            </a:r>
            <a:r>
              <a:rPr lang="en-GB" sz="3550" dirty="0" err="1">
                <a:latin typeface="Arial"/>
                <a:cs typeface="Arial"/>
              </a:rPr>
              <a:t>amet</a:t>
            </a:r>
            <a:r>
              <a:rPr lang="en-GB" sz="3550" dirty="0">
                <a:latin typeface="Arial"/>
                <a:cs typeface="Arial"/>
              </a:rPr>
              <a:t>, </a:t>
            </a:r>
            <a:r>
              <a:rPr lang="en-GB" sz="3550" dirty="0" err="1">
                <a:latin typeface="Arial"/>
                <a:cs typeface="Arial"/>
              </a:rPr>
              <a:t>consetetur</a:t>
            </a:r>
            <a:r>
              <a:rPr lang="en-GB" sz="3550" dirty="0">
                <a:latin typeface="Arial"/>
                <a:cs typeface="Arial"/>
              </a:rPr>
              <a:t> </a:t>
            </a:r>
            <a:r>
              <a:rPr lang="en-GB" sz="3550" dirty="0" err="1">
                <a:latin typeface="Arial"/>
                <a:cs typeface="Arial"/>
              </a:rPr>
              <a:t>sadipscing</a:t>
            </a:r>
            <a:r>
              <a:rPr lang="en-GB" sz="3550" dirty="0">
                <a:latin typeface="Arial"/>
                <a:cs typeface="Arial"/>
              </a:rPr>
              <a:t> </a:t>
            </a:r>
            <a:r>
              <a:rPr lang="en-GB" sz="3550" dirty="0" err="1">
                <a:latin typeface="Arial"/>
                <a:cs typeface="Arial"/>
              </a:rPr>
              <a:t>elitr</a:t>
            </a:r>
            <a:r>
              <a:rPr lang="en-GB" sz="3550" dirty="0">
                <a:latin typeface="Arial"/>
                <a:cs typeface="Arial"/>
              </a:rPr>
              <a:t>, </a:t>
            </a:r>
            <a:r>
              <a:rPr lang="en-GB" sz="3550" dirty="0" err="1">
                <a:latin typeface="Arial"/>
                <a:cs typeface="Arial"/>
              </a:rPr>
              <a:t>sed</a:t>
            </a:r>
            <a:r>
              <a:rPr lang="en-GB" sz="3550" dirty="0">
                <a:latin typeface="Arial"/>
                <a:cs typeface="Arial"/>
              </a:rPr>
              <a:t> </a:t>
            </a:r>
            <a:r>
              <a:rPr lang="en-GB" sz="3550" dirty="0" err="1">
                <a:latin typeface="Arial"/>
                <a:cs typeface="Arial"/>
              </a:rPr>
              <a:t>diam</a:t>
            </a:r>
            <a:r>
              <a:rPr lang="en-GB" sz="3550" dirty="0">
                <a:latin typeface="Arial"/>
                <a:cs typeface="Arial"/>
              </a:rPr>
              <a:t> </a:t>
            </a:r>
            <a:r>
              <a:rPr lang="en-GB" sz="3550" dirty="0" err="1">
                <a:latin typeface="Arial"/>
                <a:cs typeface="Arial"/>
              </a:rPr>
              <a:t>nonumy</a:t>
            </a:r>
            <a:r>
              <a:rPr lang="en-GB" sz="3550" dirty="0">
                <a:latin typeface="Arial"/>
                <a:cs typeface="Arial"/>
              </a:rPr>
              <a:t> </a:t>
            </a:r>
            <a:r>
              <a:rPr lang="en-GB" sz="3550" dirty="0" err="1">
                <a:latin typeface="Arial"/>
                <a:cs typeface="Arial"/>
              </a:rPr>
              <a:t>eirmod</a:t>
            </a:r>
            <a:r>
              <a:rPr lang="en-GB" sz="3550" dirty="0">
                <a:latin typeface="Arial"/>
                <a:cs typeface="Arial"/>
              </a:rPr>
              <a:t> </a:t>
            </a:r>
            <a:r>
              <a:rPr lang="en-GB" sz="3550" dirty="0" err="1">
                <a:latin typeface="Arial"/>
                <a:cs typeface="Arial"/>
              </a:rPr>
              <a:t>tempor</a:t>
            </a:r>
            <a:r>
              <a:rPr lang="en-GB" sz="3550" dirty="0">
                <a:latin typeface="Arial"/>
                <a:cs typeface="Arial"/>
              </a:rPr>
              <a:t> </a:t>
            </a:r>
            <a:r>
              <a:rPr lang="en-GB" sz="3550" dirty="0" err="1">
                <a:latin typeface="Arial"/>
                <a:cs typeface="Arial"/>
              </a:rPr>
              <a:t>invidunt</a:t>
            </a:r>
            <a:r>
              <a:rPr lang="en-GB" sz="3550" dirty="0">
                <a:latin typeface="Arial"/>
                <a:cs typeface="Arial"/>
              </a:rPr>
              <a:t> </a:t>
            </a:r>
            <a:r>
              <a:rPr lang="en-GB" sz="3550" dirty="0" err="1">
                <a:latin typeface="Arial"/>
                <a:cs typeface="Arial"/>
              </a:rPr>
              <a:t>ut</a:t>
            </a:r>
            <a:r>
              <a:rPr lang="en-GB" sz="3550" dirty="0">
                <a:latin typeface="Arial"/>
                <a:cs typeface="Arial"/>
              </a:rPr>
              <a:t> labore et dolore magna </a:t>
            </a:r>
            <a:r>
              <a:rPr lang="en-GB" sz="3550" dirty="0" err="1">
                <a:latin typeface="Arial"/>
                <a:cs typeface="Arial"/>
              </a:rPr>
              <a:t>aliquyam</a:t>
            </a:r>
            <a:r>
              <a:rPr lang="en-GB" sz="3550" dirty="0">
                <a:latin typeface="Arial"/>
                <a:cs typeface="Arial"/>
              </a:rPr>
              <a:t> </a:t>
            </a:r>
            <a:r>
              <a:rPr lang="en-GB" sz="3550" dirty="0" err="1">
                <a:latin typeface="Arial"/>
                <a:cs typeface="Arial"/>
              </a:rPr>
              <a:t>erat</a:t>
            </a:r>
            <a:r>
              <a:rPr lang="en-GB" sz="3550" dirty="0">
                <a:latin typeface="Arial"/>
                <a:cs typeface="Arial"/>
              </a:rPr>
              <a:t>, </a:t>
            </a:r>
            <a:r>
              <a:rPr lang="en-GB" sz="3550" dirty="0" err="1">
                <a:latin typeface="Arial"/>
                <a:cs typeface="Arial"/>
              </a:rPr>
              <a:t>sed</a:t>
            </a:r>
            <a:r>
              <a:rPr lang="en-GB" sz="3550" dirty="0">
                <a:latin typeface="Arial"/>
                <a:cs typeface="Arial"/>
              </a:rPr>
              <a:t> </a:t>
            </a:r>
            <a:r>
              <a:rPr lang="en-GB" sz="3550" dirty="0" err="1">
                <a:latin typeface="Arial"/>
                <a:cs typeface="Arial"/>
              </a:rPr>
              <a:t>diam</a:t>
            </a:r>
            <a:r>
              <a:rPr lang="en-GB" sz="3550" dirty="0">
                <a:latin typeface="Arial"/>
                <a:cs typeface="Arial"/>
              </a:rPr>
              <a:t> </a:t>
            </a:r>
            <a:r>
              <a:rPr lang="en-GB" sz="3550" dirty="0" err="1">
                <a:latin typeface="Arial"/>
                <a:cs typeface="Arial"/>
              </a:rPr>
              <a:t>voluptua</a:t>
            </a:r>
            <a:r>
              <a:rPr lang="en-GB" sz="3550" dirty="0">
                <a:latin typeface="Arial"/>
                <a:cs typeface="Arial"/>
              </a:rPr>
              <a:t>. At </a:t>
            </a:r>
            <a:r>
              <a:rPr lang="en-GB" sz="3550" dirty="0" err="1">
                <a:latin typeface="Arial"/>
                <a:cs typeface="Arial"/>
              </a:rPr>
              <a:t>vero</a:t>
            </a:r>
            <a:r>
              <a:rPr lang="en-GB" sz="3550" dirty="0">
                <a:latin typeface="Arial"/>
                <a:cs typeface="Arial"/>
              </a:rPr>
              <a:t> </a:t>
            </a:r>
            <a:r>
              <a:rPr lang="en-GB" sz="3550" dirty="0" err="1">
                <a:latin typeface="Arial"/>
                <a:cs typeface="Arial"/>
              </a:rPr>
              <a:t>eos</a:t>
            </a:r>
            <a:r>
              <a:rPr lang="en-GB" sz="3550" dirty="0">
                <a:latin typeface="Arial"/>
                <a:cs typeface="Arial"/>
              </a:rPr>
              <a:t> et </a:t>
            </a:r>
            <a:r>
              <a:rPr lang="en-GB" sz="3550" dirty="0" err="1">
                <a:latin typeface="Arial"/>
                <a:cs typeface="Arial"/>
              </a:rPr>
              <a:t>accusam</a:t>
            </a:r>
            <a:r>
              <a:rPr lang="en-GB" sz="3550" dirty="0">
                <a:latin typeface="Arial"/>
                <a:cs typeface="Arial"/>
              </a:rPr>
              <a:t> et </a:t>
            </a:r>
            <a:r>
              <a:rPr lang="en-GB" sz="3550" dirty="0" err="1">
                <a:latin typeface="Arial"/>
                <a:cs typeface="Arial"/>
              </a:rPr>
              <a:t>justo</a:t>
            </a:r>
            <a:r>
              <a:rPr lang="en-GB" sz="3550" dirty="0">
                <a:latin typeface="Arial"/>
                <a:cs typeface="Arial"/>
              </a:rPr>
              <a:t> duo </a:t>
            </a:r>
            <a:r>
              <a:rPr lang="en-GB" sz="3550" dirty="0" err="1">
                <a:latin typeface="Arial"/>
                <a:cs typeface="Arial"/>
              </a:rPr>
              <a:t>dolores</a:t>
            </a:r>
            <a:r>
              <a:rPr lang="en-GB" sz="3550" dirty="0">
                <a:latin typeface="Arial"/>
                <a:cs typeface="Arial"/>
              </a:rPr>
              <a:t> et </a:t>
            </a:r>
            <a:r>
              <a:rPr lang="en-GB" sz="3550" dirty="0" err="1">
                <a:latin typeface="Arial"/>
                <a:cs typeface="Arial"/>
              </a:rPr>
              <a:t>ea</a:t>
            </a:r>
            <a:r>
              <a:rPr lang="en-GB" sz="3550" dirty="0">
                <a:latin typeface="Arial"/>
                <a:cs typeface="Arial"/>
              </a:rPr>
              <a:t> </a:t>
            </a:r>
            <a:r>
              <a:rPr lang="en-GB" sz="3550" dirty="0" err="1">
                <a:latin typeface="Arial"/>
                <a:cs typeface="Arial"/>
              </a:rPr>
              <a:t>rebum</a:t>
            </a:r>
            <a:r>
              <a:rPr lang="en-GB" sz="3550" dirty="0">
                <a:latin typeface="Arial"/>
                <a:cs typeface="Arial"/>
              </a:rPr>
              <a:t>. Stet </a:t>
            </a:r>
            <a:r>
              <a:rPr lang="en-GB" sz="3550" dirty="0" err="1">
                <a:latin typeface="Arial"/>
                <a:cs typeface="Arial"/>
              </a:rPr>
              <a:t>clita</a:t>
            </a:r>
            <a:r>
              <a:rPr lang="en-GB" sz="3550" dirty="0">
                <a:latin typeface="Arial"/>
                <a:cs typeface="Arial"/>
              </a:rPr>
              <a:t> </a:t>
            </a:r>
            <a:r>
              <a:rPr lang="en-GB" sz="3550" dirty="0" err="1">
                <a:latin typeface="Arial"/>
                <a:cs typeface="Arial"/>
              </a:rPr>
              <a:t>kasd</a:t>
            </a:r>
            <a:r>
              <a:rPr lang="en-GB" sz="3550" dirty="0">
                <a:latin typeface="Arial"/>
                <a:cs typeface="Arial"/>
              </a:rPr>
              <a:t> </a:t>
            </a:r>
            <a:r>
              <a:rPr lang="en-GB" sz="3550" dirty="0" err="1">
                <a:latin typeface="Arial"/>
                <a:cs typeface="Arial"/>
              </a:rPr>
              <a:t>gubergren</a:t>
            </a:r>
            <a:r>
              <a:rPr lang="en-GB" sz="3550" dirty="0">
                <a:latin typeface="Arial"/>
                <a:cs typeface="Arial"/>
              </a:rPr>
              <a:t>, no sea </a:t>
            </a:r>
            <a:r>
              <a:rPr lang="en-GB" sz="3550" dirty="0" err="1">
                <a:latin typeface="Arial"/>
                <a:cs typeface="Arial"/>
              </a:rPr>
              <a:t>takimata</a:t>
            </a:r>
            <a:r>
              <a:rPr lang="en-GB" sz="3550" dirty="0">
                <a:latin typeface="Arial"/>
                <a:cs typeface="Arial"/>
              </a:rPr>
              <a:t> </a:t>
            </a:r>
            <a:r>
              <a:rPr lang="en-GB" sz="3550" dirty="0" err="1">
                <a:latin typeface="Arial"/>
                <a:cs typeface="Arial"/>
              </a:rPr>
              <a:t>sanctus</a:t>
            </a:r>
            <a:r>
              <a:rPr lang="en-GB" sz="3550" dirty="0">
                <a:latin typeface="Arial"/>
                <a:cs typeface="Arial"/>
              </a:rPr>
              <a:t> </a:t>
            </a:r>
            <a:r>
              <a:rPr lang="en-GB" sz="3550" dirty="0" err="1">
                <a:latin typeface="Arial"/>
                <a:cs typeface="Arial"/>
              </a:rPr>
              <a:t>est</a:t>
            </a:r>
            <a:r>
              <a:rPr lang="en-GB" sz="3550" dirty="0">
                <a:latin typeface="Arial"/>
                <a:cs typeface="Arial"/>
              </a:rPr>
              <a:t> Lorem ipsum </a:t>
            </a:r>
            <a:r>
              <a:rPr lang="en-GB" sz="3550" dirty="0" err="1">
                <a:latin typeface="Arial"/>
                <a:cs typeface="Arial"/>
              </a:rPr>
              <a:t>dolor</a:t>
            </a:r>
            <a:r>
              <a:rPr lang="en-GB" sz="3550" dirty="0">
                <a:latin typeface="Arial"/>
                <a:cs typeface="Arial"/>
              </a:rPr>
              <a:t> sit </a:t>
            </a:r>
            <a:r>
              <a:rPr lang="en-GB" sz="3550" dirty="0" err="1">
                <a:latin typeface="Arial"/>
                <a:cs typeface="Arial"/>
              </a:rPr>
              <a:t>amet</a:t>
            </a:r>
            <a:r>
              <a:rPr lang="en-GB" sz="3550" dirty="0">
                <a:latin typeface="Arial"/>
                <a:cs typeface="Arial"/>
              </a:rPr>
              <a:t>.</a:t>
            </a:r>
            <a:endParaRPr lang="de-DE" sz="3550" dirty="0">
              <a:latin typeface="Arial"/>
              <a:cs typeface="Arial"/>
            </a:endParaRPr>
          </a:p>
          <a:p>
            <a:pPr algn="just"/>
            <a:r>
              <a:rPr lang="en-GB" sz="3550" dirty="0">
                <a:latin typeface="Arial"/>
                <a:cs typeface="Arial"/>
              </a:rPr>
              <a:t>Lorem ipsum </a:t>
            </a:r>
            <a:r>
              <a:rPr lang="en-GB" sz="3550" dirty="0" err="1">
                <a:latin typeface="Arial"/>
                <a:cs typeface="Arial"/>
              </a:rPr>
              <a:t>dolor</a:t>
            </a:r>
            <a:r>
              <a:rPr lang="en-GB" sz="3550" dirty="0">
                <a:latin typeface="Arial"/>
                <a:cs typeface="Arial"/>
              </a:rPr>
              <a:t> sit </a:t>
            </a:r>
            <a:r>
              <a:rPr lang="en-GB" sz="3550" dirty="0" err="1">
                <a:latin typeface="Arial"/>
                <a:cs typeface="Arial"/>
              </a:rPr>
              <a:t>amet</a:t>
            </a:r>
            <a:r>
              <a:rPr lang="en-GB" sz="3550" dirty="0">
                <a:latin typeface="Arial"/>
                <a:cs typeface="Arial"/>
              </a:rPr>
              <a:t>, </a:t>
            </a:r>
            <a:r>
              <a:rPr lang="en-GB" sz="3550" dirty="0" err="1">
                <a:latin typeface="Arial"/>
                <a:cs typeface="Arial"/>
              </a:rPr>
              <a:t>consetetur</a:t>
            </a:r>
            <a:r>
              <a:rPr lang="en-GB" sz="3550" dirty="0">
                <a:latin typeface="Arial"/>
                <a:cs typeface="Arial"/>
              </a:rPr>
              <a:t> </a:t>
            </a:r>
            <a:r>
              <a:rPr lang="en-GB" sz="3550" dirty="0" err="1">
                <a:latin typeface="Arial"/>
                <a:cs typeface="Arial"/>
              </a:rPr>
              <a:t>sadipscing</a:t>
            </a:r>
            <a:r>
              <a:rPr lang="en-GB" sz="3550" dirty="0">
                <a:latin typeface="Arial"/>
                <a:cs typeface="Arial"/>
              </a:rPr>
              <a:t> </a:t>
            </a:r>
            <a:r>
              <a:rPr lang="en-GB" sz="3550" dirty="0" err="1">
                <a:latin typeface="Arial"/>
                <a:cs typeface="Arial"/>
              </a:rPr>
              <a:t>elitr</a:t>
            </a:r>
            <a:r>
              <a:rPr lang="en-GB" sz="3550" dirty="0">
                <a:latin typeface="Arial"/>
                <a:cs typeface="Arial"/>
              </a:rPr>
              <a:t>, </a:t>
            </a:r>
            <a:r>
              <a:rPr lang="en-GB" sz="3550" dirty="0" err="1">
                <a:latin typeface="Arial"/>
                <a:cs typeface="Arial"/>
              </a:rPr>
              <a:t>sed</a:t>
            </a:r>
            <a:r>
              <a:rPr lang="en-GB" sz="3550" dirty="0">
                <a:latin typeface="Arial"/>
                <a:cs typeface="Arial"/>
              </a:rPr>
              <a:t> </a:t>
            </a:r>
            <a:r>
              <a:rPr lang="en-GB" sz="3550" dirty="0" err="1">
                <a:latin typeface="Arial"/>
                <a:cs typeface="Arial"/>
              </a:rPr>
              <a:t>diam</a:t>
            </a:r>
            <a:r>
              <a:rPr lang="en-GB" sz="3550" dirty="0">
                <a:latin typeface="Arial"/>
                <a:cs typeface="Arial"/>
              </a:rPr>
              <a:t> </a:t>
            </a:r>
            <a:r>
              <a:rPr lang="en-GB" sz="3550" dirty="0" err="1">
                <a:latin typeface="Arial"/>
                <a:cs typeface="Arial"/>
              </a:rPr>
              <a:t>nonumy</a:t>
            </a:r>
            <a:r>
              <a:rPr lang="en-GB" sz="3550" dirty="0">
                <a:latin typeface="Arial"/>
                <a:cs typeface="Arial"/>
              </a:rPr>
              <a:t> </a:t>
            </a:r>
            <a:r>
              <a:rPr lang="en-GB" sz="3550" dirty="0" err="1">
                <a:latin typeface="Arial"/>
                <a:cs typeface="Arial"/>
              </a:rPr>
              <a:t>eirmod</a:t>
            </a:r>
            <a:r>
              <a:rPr lang="en-GB" sz="3550" dirty="0">
                <a:latin typeface="Arial"/>
                <a:cs typeface="Arial"/>
              </a:rPr>
              <a:t> </a:t>
            </a:r>
            <a:r>
              <a:rPr lang="en-GB" sz="3550" dirty="0" err="1">
                <a:latin typeface="Arial"/>
                <a:cs typeface="Arial"/>
              </a:rPr>
              <a:t>tempor</a:t>
            </a:r>
            <a:r>
              <a:rPr lang="en-GB" sz="3550" dirty="0">
                <a:latin typeface="Arial"/>
                <a:cs typeface="Arial"/>
              </a:rPr>
              <a:t> </a:t>
            </a:r>
            <a:r>
              <a:rPr lang="en-GB" sz="3550" dirty="0" err="1">
                <a:latin typeface="Arial"/>
                <a:cs typeface="Arial"/>
              </a:rPr>
              <a:t>invidunt</a:t>
            </a:r>
            <a:r>
              <a:rPr lang="en-GB" sz="3550" dirty="0">
                <a:latin typeface="Arial"/>
                <a:cs typeface="Arial"/>
              </a:rPr>
              <a:t> </a:t>
            </a:r>
            <a:r>
              <a:rPr lang="en-GB" sz="3550" dirty="0" err="1">
                <a:latin typeface="Arial"/>
                <a:cs typeface="Arial"/>
              </a:rPr>
              <a:t>ut</a:t>
            </a:r>
            <a:r>
              <a:rPr lang="en-GB" sz="3550" dirty="0">
                <a:latin typeface="Arial"/>
                <a:cs typeface="Arial"/>
              </a:rPr>
              <a:t> labore et dolore magna </a:t>
            </a:r>
            <a:r>
              <a:rPr lang="en-GB" sz="3550" dirty="0" err="1">
                <a:latin typeface="Arial"/>
                <a:cs typeface="Arial"/>
              </a:rPr>
              <a:t>aliquyam</a:t>
            </a:r>
            <a:r>
              <a:rPr lang="en-GB" sz="3550" dirty="0">
                <a:latin typeface="Arial"/>
                <a:cs typeface="Arial"/>
              </a:rPr>
              <a:t> </a:t>
            </a:r>
            <a:r>
              <a:rPr lang="en-GB" sz="3550" dirty="0" err="1">
                <a:latin typeface="Arial"/>
                <a:cs typeface="Arial"/>
              </a:rPr>
              <a:t>erat</a:t>
            </a:r>
            <a:r>
              <a:rPr lang="en-GB" sz="3550" dirty="0">
                <a:latin typeface="Arial"/>
                <a:cs typeface="Arial"/>
              </a:rPr>
              <a:t>, </a:t>
            </a:r>
            <a:r>
              <a:rPr lang="en-GB" sz="3550" dirty="0" err="1">
                <a:latin typeface="Arial"/>
                <a:cs typeface="Arial"/>
              </a:rPr>
              <a:t>sed</a:t>
            </a:r>
            <a:r>
              <a:rPr lang="en-GB" sz="3550" dirty="0">
                <a:latin typeface="Arial"/>
                <a:cs typeface="Arial"/>
              </a:rPr>
              <a:t> </a:t>
            </a:r>
            <a:r>
              <a:rPr lang="en-GB" sz="3550" dirty="0" err="1">
                <a:latin typeface="Arial"/>
                <a:cs typeface="Arial"/>
              </a:rPr>
              <a:t>diam</a:t>
            </a:r>
            <a:r>
              <a:rPr lang="en-GB" sz="3550" dirty="0">
                <a:latin typeface="Arial"/>
                <a:cs typeface="Arial"/>
              </a:rPr>
              <a:t> </a:t>
            </a:r>
            <a:r>
              <a:rPr lang="en-GB" sz="3550" dirty="0" err="1">
                <a:latin typeface="Arial"/>
                <a:cs typeface="Arial"/>
              </a:rPr>
              <a:t>voluptua</a:t>
            </a:r>
            <a:r>
              <a:rPr lang="en-GB" sz="3550" dirty="0">
                <a:latin typeface="Arial"/>
                <a:cs typeface="Arial"/>
              </a:rPr>
              <a:t>. At </a:t>
            </a:r>
            <a:r>
              <a:rPr lang="en-GB" sz="3550" dirty="0" err="1">
                <a:latin typeface="Arial"/>
                <a:cs typeface="Arial"/>
              </a:rPr>
              <a:t>vero</a:t>
            </a:r>
            <a:r>
              <a:rPr lang="en-GB" sz="3550" dirty="0">
                <a:latin typeface="Arial"/>
                <a:cs typeface="Arial"/>
              </a:rPr>
              <a:t> </a:t>
            </a:r>
            <a:r>
              <a:rPr lang="en-GB" sz="3550" dirty="0" err="1">
                <a:latin typeface="Arial"/>
                <a:cs typeface="Arial"/>
              </a:rPr>
              <a:t>eos</a:t>
            </a:r>
            <a:r>
              <a:rPr lang="en-GB" sz="3550" dirty="0">
                <a:latin typeface="Arial"/>
                <a:cs typeface="Arial"/>
              </a:rPr>
              <a:t> et </a:t>
            </a:r>
            <a:r>
              <a:rPr lang="en-GB" sz="3550" dirty="0" err="1">
                <a:latin typeface="Arial"/>
                <a:cs typeface="Arial"/>
              </a:rPr>
              <a:t>accusam</a:t>
            </a:r>
            <a:r>
              <a:rPr lang="en-GB" sz="3550" dirty="0">
                <a:latin typeface="Arial"/>
                <a:cs typeface="Arial"/>
              </a:rPr>
              <a:t> et </a:t>
            </a:r>
            <a:r>
              <a:rPr lang="en-GB" sz="3550" dirty="0" err="1">
                <a:latin typeface="Arial"/>
                <a:cs typeface="Arial"/>
              </a:rPr>
              <a:t>justo</a:t>
            </a:r>
            <a:r>
              <a:rPr lang="en-GB" sz="3550" dirty="0">
                <a:latin typeface="Arial"/>
                <a:cs typeface="Arial"/>
              </a:rPr>
              <a:t> duo </a:t>
            </a:r>
            <a:r>
              <a:rPr lang="en-GB" sz="3550" dirty="0" err="1">
                <a:latin typeface="Arial"/>
                <a:cs typeface="Arial"/>
              </a:rPr>
              <a:t>dolores</a:t>
            </a:r>
            <a:r>
              <a:rPr lang="en-GB" sz="3550" dirty="0">
                <a:latin typeface="Arial"/>
                <a:cs typeface="Arial"/>
              </a:rPr>
              <a:t> et </a:t>
            </a:r>
            <a:r>
              <a:rPr lang="en-GB" sz="3550" dirty="0" err="1">
                <a:latin typeface="Arial"/>
                <a:cs typeface="Arial"/>
              </a:rPr>
              <a:t>ea</a:t>
            </a:r>
            <a:r>
              <a:rPr lang="en-GB" sz="3550" dirty="0">
                <a:latin typeface="Arial"/>
                <a:cs typeface="Arial"/>
              </a:rPr>
              <a:t> </a:t>
            </a:r>
            <a:r>
              <a:rPr lang="en-GB" sz="3550" dirty="0" err="1">
                <a:latin typeface="Arial"/>
                <a:cs typeface="Arial"/>
              </a:rPr>
              <a:t>rebum</a:t>
            </a:r>
            <a:r>
              <a:rPr lang="en-GB" sz="3550" dirty="0">
                <a:latin typeface="Arial"/>
                <a:cs typeface="Arial"/>
              </a:rPr>
              <a:t>. Stet </a:t>
            </a:r>
            <a:r>
              <a:rPr lang="en-GB" sz="3550" dirty="0" err="1">
                <a:latin typeface="Arial"/>
                <a:cs typeface="Arial"/>
              </a:rPr>
              <a:t>clita</a:t>
            </a:r>
            <a:r>
              <a:rPr lang="en-GB" sz="3550" dirty="0">
                <a:latin typeface="Arial"/>
                <a:cs typeface="Arial"/>
              </a:rPr>
              <a:t> </a:t>
            </a:r>
            <a:r>
              <a:rPr lang="en-GB" sz="3550" dirty="0" err="1">
                <a:latin typeface="Arial"/>
                <a:cs typeface="Arial"/>
              </a:rPr>
              <a:t>kasd</a:t>
            </a:r>
            <a:r>
              <a:rPr lang="en-GB" sz="3550" dirty="0">
                <a:latin typeface="Arial"/>
                <a:cs typeface="Arial"/>
              </a:rPr>
              <a:t> </a:t>
            </a:r>
            <a:r>
              <a:rPr lang="en-GB" sz="3550" dirty="0" err="1">
                <a:latin typeface="Arial"/>
                <a:cs typeface="Arial"/>
              </a:rPr>
              <a:t>gubergren</a:t>
            </a:r>
            <a:r>
              <a:rPr lang="en-GB" sz="3550" dirty="0">
                <a:latin typeface="Arial"/>
                <a:cs typeface="Arial"/>
              </a:rPr>
              <a:t>, no sea </a:t>
            </a:r>
            <a:r>
              <a:rPr lang="en-GB" sz="3550" dirty="0" err="1">
                <a:latin typeface="Arial"/>
                <a:cs typeface="Arial"/>
              </a:rPr>
              <a:t>takimata</a:t>
            </a:r>
            <a:r>
              <a:rPr lang="en-GB" sz="3550" dirty="0">
                <a:latin typeface="Arial"/>
                <a:cs typeface="Arial"/>
              </a:rPr>
              <a:t> </a:t>
            </a:r>
            <a:r>
              <a:rPr lang="en-GB" sz="3550" dirty="0" err="1">
                <a:latin typeface="Arial"/>
                <a:cs typeface="Arial"/>
              </a:rPr>
              <a:t>sanctus</a:t>
            </a:r>
            <a:r>
              <a:rPr lang="en-GB" sz="3550" dirty="0">
                <a:latin typeface="Arial"/>
                <a:cs typeface="Arial"/>
              </a:rPr>
              <a:t> </a:t>
            </a:r>
            <a:r>
              <a:rPr lang="en-GB" sz="3550" dirty="0" err="1">
                <a:latin typeface="Arial"/>
                <a:cs typeface="Arial"/>
              </a:rPr>
              <a:t>est</a:t>
            </a:r>
            <a:r>
              <a:rPr lang="en-GB" sz="3550" dirty="0">
                <a:latin typeface="Arial"/>
                <a:cs typeface="Arial"/>
              </a:rPr>
              <a:t> Lorem ipsum </a:t>
            </a:r>
            <a:r>
              <a:rPr lang="en-GB" sz="3550" dirty="0" err="1">
                <a:latin typeface="Arial"/>
                <a:cs typeface="Arial"/>
              </a:rPr>
              <a:t>dolor</a:t>
            </a:r>
            <a:r>
              <a:rPr lang="en-GB" sz="3550" dirty="0">
                <a:latin typeface="Arial"/>
                <a:cs typeface="Arial"/>
              </a:rPr>
              <a:t> sit </a:t>
            </a:r>
            <a:r>
              <a:rPr lang="en-GB" sz="3550" dirty="0" err="1">
                <a:latin typeface="Arial"/>
                <a:cs typeface="Arial"/>
              </a:rPr>
              <a:t>amet</a:t>
            </a:r>
            <a:r>
              <a:rPr lang="en-GB" sz="3550" dirty="0">
                <a:latin typeface="Arial"/>
                <a:cs typeface="Arial"/>
              </a:rPr>
              <a:t>.</a:t>
            </a:r>
          </a:p>
          <a:p>
            <a:pPr algn="just"/>
            <a:endParaRPr lang="en-GB" sz="3599">
              <a:latin typeface="Arial" panose="020B0604020202020204" pitchFamily="34" charset="0"/>
              <a:cs typeface="Arial" panose="020B0604020202020204" pitchFamily="34" charset="0"/>
            </a:endParaRPr>
          </a:p>
        </p:txBody>
      </p:sp>
      <p:pic>
        <p:nvPicPr>
          <p:cNvPr id="4" name="Grafik 3">
            <a:extLst>
              <a:ext uri="{FF2B5EF4-FFF2-40B4-BE49-F238E27FC236}">
                <a16:creationId xmlns:a16="http://schemas.microsoft.com/office/drawing/2014/main" id="{3FF6636D-B502-93E9-5845-C8FAEED40D84}"/>
              </a:ext>
            </a:extLst>
          </p:cNvPr>
          <p:cNvPicPr>
            <a:picLocks noChangeAspect="1"/>
          </p:cNvPicPr>
          <p:nvPr/>
        </p:nvPicPr>
        <p:blipFill>
          <a:blip r:embed="rId3"/>
          <a:stretch>
            <a:fillRect/>
          </a:stretch>
        </p:blipFill>
        <p:spPr>
          <a:xfrm>
            <a:off x="22871162" y="1482518"/>
            <a:ext cx="6171871" cy="2776059"/>
          </a:xfrm>
          <a:prstGeom prst="rect">
            <a:avLst/>
          </a:prstGeom>
        </p:spPr>
      </p:pic>
      <p:sp>
        <p:nvSpPr>
          <p:cNvPr id="6" name="Textfeld 23">
            <a:extLst>
              <a:ext uri="{FF2B5EF4-FFF2-40B4-BE49-F238E27FC236}">
                <a16:creationId xmlns:a16="http://schemas.microsoft.com/office/drawing/2014/main" id="{C8E65656-3C51-5317-4239-DC7E47957C80}"/>
              </a:ext>
            </a:extLst>
          </p:cNvPr>
          <p:cNvSpPr txBox="1">
            <a:spLocks noChangeArrowheads="1"/>
          </p:cNvSpPr>
          <p:nvPr/>
        </p:nvSpPr>
        <p:spPr bwMode="auto">
          <a:xfrm>
            <a:off x="985075" y="3968385"/>
            <a:ext cx="20658671" cy="97937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0" tIns="0" rIns="0" bIns="0"/>
          <a:lstStyle>
            <a:defPPr>
              <a:defRPr lang="de-DE"/>
            </a:defPPr>
            <a:lvl1pPr algn="l" defTabSz="2096669" rtl="0" fontAlgn="base">
              <a:spcBef>
                <a:spcPct val="0"/>
              </a:spcBef>
              <a:spcAft>
                <a:spcPct val="0"/>
              </a:spcAft>
              <a:defRPr sz="8298" kern="1200">
                <a:solidFill>
                  <a:schemeClr val="tx1"/>
                </a:solidFill>
                <a:latin typeface="Calibri" charset="0"/>
                <a:ea typeface="ヒラギノ角ゴ Pro W3" charset="0"/>
                <a:cs typeface="ヒラギノ角ゴ Pro W3" charset="0"/>
              </a:defRPr>
            </a:lvl1pPr>
            <a:lvl2pPr marL="2096669" indent="-1639560" algn="l" defTabSz="2096669" rtl="0" fontAlgn="base">
              <a:spcBef>
                <a:spcPct val="0"/>
              </a:spcBef>
              <a:spcAft>
                <a:spcPct val="0"/>
              </a:spcAft>
              <a:defRPr sz="8298" kern="1200">
                <a:solidFill>
                  <a:schemeClr val="tx1"/>
                </a:solidFill>
                <a:latin typeface="Calibri" charset="0"/>
                <a:ea typeface="ヒラギノ角ゴ Pro W3" charset="0"/>
                <a:cs typeface="ヒラギノ角ゴ Pro W3" charset="0"/>
              </a:defRPr>
            </a:lvl2pPr>
            <a:lvl3pPr marL="4194924" indent="-3280707" algn="l" defTabSz="2096669" rtl="0" fontAlgn="base">
              <a:spcBef>
                <a:spcPct val="0"/>
              </a:spcBef>
              <a:spcAft>
                <a:spcPct val="0"/>
              </a:spcAft>
              <a:defRPr sz="8298" kern="1200">
                <a:solidFill>
                  <a:schemeClr val="tx1"/>
                </a:solidFill>
                <a:latin typeface="Calibri" charset="0"/>
                <a:ea typeface="ヒラギノ角ゴ Pro W3" charset="0"/>
                <a:cs typeface="ヒラギノ角ゴ Pro W3" charset="0"/>
              </a:defRPr>
            </a:lvl3pPr>
            <a:lvl4pPr marL="6291591" indent="-4920266" algn="l" defTabSz="2096669" rtl="0" fontAlgn="base">
              <a:spcBef>
                <a:spcPct val="0"/>
              </a:spcBef>
              <a:spcAft>
                <a:spcPct val="0"/>
              </a:spcAft>
              <a:defRPr sz="8298" kern="1200">
                <a:solidFill>
                  <a:schemeClr val="tx1"/>
                </a:solidFill>
                <a:latin typeface="Calibri" charset="0"/>
                <a:ea typeface="ヒラギノ角ゴ Pro W3" charset="0"/>
                <a:cs typeface="ヒラギノ角ゴ Pro W3" charset="0"/>
              </a:defRPr>
            </a:lvl4pPr>
            <a:lvl5pPr marL="8389847" indent="-6561412" algn="l" defTabSz="2096669" rtl="0" fontAlgn="base">
              <a:spcBef>
                <a:spcPct val="0"/>
              </a:spcBef>
              <a:spcAft>
                <a:spcPct val="0"/>
              </a:spcAft>
              <a:defRPr sz="8298" kern="1200">
                <a:solidFill>
                  <a:schemeClr val="tx1"/>
                </a:solidFill>
                <a:latin typeface="Calibri" charset="0"/>
                <a:ea typeface="ヒラギノ角ゴ Pro W3" charset="0"/>
                <a:cs typeface="ヒラギノ角ゴ Pro W3" charset="0"/>
              </a:defRPr>
            </a:lvl5pPr>
            <a:lvl6pPr marL="2285543" algn="l" defTabSz="457109" rtl="0" eaLnBrk="1" latinLnBrk="0" hangingPunct="1">
              <a:defRPr sz="8298" kern="1200">
                <a:solidFill>
                  <a:schemeClr val="tx1"/>
                </a:solidFill>
                <a:latin typeface="Calibri" charset="0"/>
                <a:ea typeface="ヒラギノ角ゴ Pro W3" charset="0"/>
                <a:cs typeface="ヒラギノ角ゴ Pro W3" charset="0"/>
              </a:defRPr>
            </a:lvl6pPr>
            <a:lvl7pPr marL="2742651" algn="l" defTabSz="457109" rtl="0" eaLnBrk="1" latinLnBrk="0" hangingPunct="1">
              <a:defRPr sz="8298" kern="1200">
                <a:solidFill>
                  <a:schemeClr val="tx1"/>
                </a:solidFill>
                <a:latin typeface="Calibri" charset="0"/>
                <a:ea typeface="ヒラギノ角ゴ Pro W3" charset="0"/>
                <a:cs typeface="ヒラギノ角ゴ Pro W3" charset="0"/>
              </a:defRPr>
            </a:lvl7pPr>
            <a:lvl8pPr marL="3199760" algn="l" defTabSz="457109" rtl="0" eaLnBrk="1" latinLnBrk="0" hangingPunct="1">
              <a:defRPr sz="8298" kern="1200">
                <a:solidFill>
                  <a:schemeClr val="tx1"/>
                </a:solidFill>
                <a:latin typeface="Calibri" charset="0"/>
                <a:ea typeface="ヒラギノ角ゴ Pro W3" charset="0"/>
                <a:cs typeface="ヒラギノ角ゴ Pro W3" charset="0"/>
              </a:defRPr>
            </a:lvl8pPr>
            <a:lvl9pPr marL="3656868" algn="l" defTabSz="457109" rtl="0" eaLnBrk="1" latinLnBrk="0" hangingPunct="1">
              <a:defRPr sz="8298" kern="1200">
                <a:solidFill>
                  <a:schemeClr val="tx1"/>
                </a:solidFill>
                <a:latin typeface="Calibri" charset="0"/>
                <a:ea typeface="ヒラギノ角ゴ Pro W3" charset="0"/>
                <a:cs typeface="ヒラギノ角ゴ Pro W3" charset="0"/>
              </a:defRPr>
            </a:lvl9pPr>
          </a:lstStyle>
          <a:p>
            <a:r>
              <a:rPr lang="de-DE" sz="3999">
                <a:solidFill>
                  <a:schemeClr val="bg1"/>
                </a:solidFill>
                <a:latin typeface="Arial" charset="0"/>
                <a:cs typeface="Arial" charset="0"/>
              </a:rPr>
              <a:t>Namen der Projektbeteiligten</a:t>
            </a:r>
            <a:endParaRPr lang="de-DE" sz="3999" baseline="30000">
              <a:solidFill>
                <a:schemeClr val="bg1"/>
              </a:solidFill>
            </a:endParaRPr>
          </a:p>
        </p:txBody>
      </p:sp>
      <p:sp>
        <p:nvSpPr>
          <p:cNvPr id="7" name="Textfeld 6">
            <a:extLst>
              <a:ext uri="{FF2B5EF4-FFF2-40B4-BE49-F238E27FC236}">
                <a16:creationId xmlns:a16="http://schemas.microsoft.com/office/drawing/2014/main" id="{156B139B-6F78-2E73-2F77-2D7FDC3BFB98}"/>
              </a:ext>
            </a:extLst>
          </p:cNvPr>
          <p:cNvSpPr txBox="1"/>
          <p:nvPr/>
        </p:nvSpPr>
        <p:spPr>
          <a:xfrm rot="1089063">
            <a:off x="22569236" y="5080582"/>
            <a:ext cx="6473531" cy="1916908"/>
          </a:xfrm>
          <a:prstGeom prst="rect">
            <a:avLst/>
          </a:prstGeom>
          <a:solidFill>
            <a:schemeClr val="bg1">
              <a:lumMod val="95000"/>
            </a:schemeClr>
          </a:solidFill>
          <a:ln>
            <a:noFill/>
            <a:prstDash val="dash"/>
          </a:ln>
          <a:effectLst>
            <a:outerShdw blurRad="50800" dist="38100" dir="2700000" algn="tl" rotWithShape="0">
              <a:prstClr val="black">
                <a:alpha val="40000"/>
              </a:prstClr>
            </a:outerShdw>
          </a:effectLst>
          <a:scene3d>
            <a:camera prst="orthographicFront">
              <a:rot lat="0" lon="0" rev="0"/>
            </a:camera>
            <a:lightRig rig="soft" dir="t">
              <a:rot lat="0" lon="0" rev="0"/>
            </a:lightRig>
          </a:scene3d>
          <a:sp3d contourW="44450" prstMaterial="matte">
            <a:bevelT w="63500" h="63500"/>
            <a:contourClr>
              <a:srgbClr val="FFFFFF"/>
            </a:contourClr>
          </a:sp3d>
        </p:spPr>
        <p:txBody>
          <a:bodyPr wrap="square" rtlCol="0" anchor="ctr" anchorCtr="0">
            <a:noAutofit/>
          </a:bodyPr>
          <a:lstStyle>
            <a:defPPr>
              <a:defRPr lang="de-DE"/>
            </a:defPPr>
            <a:lvl1pPr algn="l" defTabSz="2096669" rtl="0" fontAlgn="base">
              <a:spcBef>
                <a:spcPct val="0"/>
              </a:spcBef>
              <a:spcAft>
                <a:spcPct val="0"/>
              </a:spcAft>
              <a:defRPr sz="8298" kern="1200">
                <a:solidFill>
                  <a:schemeClr val="tx1"/>
                </a:solidFill>
                <a:latin typeface="Calibri" charset="0"/>
                <a:ea typeface="ヒラギノ角ゴ Pro W3" charset="0"/>
                <a:cs typeface="ヒラギノ角ゴ Pro W3" charset="0"/>
              </a:defRPr>
            </a:lvl1pPr>
            <a:lvl2pPr marL="2096669" indent="-1639560" algn="l" defTabSz="2096669" rtl="0" fontAlgn="base">
              <a:spcBef>
                <a:spcPct val="0"/>
              </a:spcBef>
              <a:spcAft>
                <a:spcPct val="0"/>
              </a:spcAft>
              <a:defRPr sz="8298" kern="1200">
                <a:solidFill>
                  <a:schemeClr val="tx1"/>
                </a:solidFill>
                <a:latin typeface="Calibri" charset="0"/>
                <a:ea typeface="ヒラギノ角ゴ Pro W3" charset="0"/>
                <a:cs typeface="ヒラギノ角ゴ Pro W3" charset="0"/>
              </a:defRPr>
            </a:lvl2pPr>
            <a:lvl3pPr marL="4194924" indent="-3280707" algn="l" defTabSz="2096669" rtl="0" fontAlgn="base">
              <a:spcBef>
                <a:spcPct val="0"/>
              </a:spcBef>
              <a:spcAft>
                <a:spcPct val="0"/>
              </a:spcAft>
              <a:defRPr sz="8298" kern="1200">
                <a:solidFill>
                  <a:schemeClr val="tx1"/>
                </a:solidFill>
                <a:latin typeface="Calibri" charset="0"/>
                <a:ea typeface="ヒラギノ角ゴ Pro W3" charset="0"/>
                <a:cs typeface="ヒラギノ角ゴ Pro W3" charset="0"/>
              </a:defRPr>
            </a:lvl3pPr>
            <a:lvl4pPr marL="6291591" indent="-4920266" algn="l" defTabSz="2096669" rtl="0" fontAlgn="base">
              <a:spcBef>
                <a:spcPct val="0"/>
              </a:spcBef>
              <a:spcAft>
                <a:spcPct val="0"/>
              </a:spcAft>
              <a:defRPr sz="8298" kern="1200">
                <a:solidFill>
                  <a:schemeClr val="tx1"/>
                </a:solidFill>
                <a:latin typeface="Calibri" charset="0"/>
                <a:ea typeface="ヒラギノ角ゴ Pro W3" charset="0"/>
                <a:cs typeface="ヒラギノ角ゴ Pro W3" charset="0"/>
              </a:defRPr>
            </a:lvl4pPr>
            <a:lvl5pPr marL="8389847" indent="-6561412" algn="l" defTabSz="2096669" rtl="0" fontAlgn="base">
              <a:spcBef>
                <a:spcPct val="0"/>
              </a:spcBef>
              <a:spcAft>
                <a:spcPct val="0"/>
              </a:spcAft>
              <a:defRPr sz="8298" kern="1200">
                <a:solidFill>
                  <a:schemeClr val="tx1"/>
                </a:solidFill>
                <a:latin typeface="Calibri" charset="0"/>
                <a:ea typeface="ヒラギノ角ゴ Pro W3" charset="0"/>
                <a:cs typeface="ヒラギノ角ゴ Pro W3" charset="0"/>
              </a:defRPr>
            </a:lvl5pPr>
            <a:lvl6pPr marL="2285543" algn="l" defTabSz="457109" rtl="0" eaLnBrk="1" latinLnBrk="0" hangingPunct="1">
              <a:defRPr sz="8298" kern="1200">
                <a:solidFill>
                  <a:schemeClr val="tx1"/>
                </a:solidFill>
                <a:latin typeface="Calibri" charset="0"/>
                <a:ea typeface="ヒラギノ角ゴ Pro W3" charset="0"/>
                <a:cs typeface="ヒラギノ角ゴ Pro W3" charset="0"/>
              </a:defRPr>
            </a:lvl6pPr>
            <a:lvl7pPr marL="2742651" algn="l" defTabSz="457109" rtl="0" eaLnBrk="1" latinLnBrk="0" hangingPunct="1">
              <a:defRPr sz="8298" kern="1200">
                <a:solidFill>
                  <a:schemeClr val="tx1"/>
                </a:solidFill>
                <a:latin typeface="Calibri" charset="0"/>
                <a:ea typeface="ヒラギノ角ゴ Pro W3" charset="0"/>
                <a:cs typeface="ヒラギノ角ゴ Pro W3" charset="0"/>
              </a:defRPr>
            </a:lvl7pPr>
            <a:lvl8pPr marL="3199760" algn="l" defTabSz="457109" rtl="0" eaLnBrk="1" latinLnBrk="0" hangingPunct="1">
              <a:defRPr sz="8298" kern="1200">
                <a:solidFill>
                  <a:schemeClr val="tx1"/>
                </a:solidFill>
                <a:latin typeface="Calibri" charset="0"/>
                <a:ea typeface="ヒラギノ角ゴ Pro W3" charset="0"/>
                <a:cs typeface="ヒラギノ角ゴ Pro W3" charset="0"/>
              </a:defRPr>
            </a:lvl8pPr>
            <a:lvl9pPr marL="3656868" algn="l" defTabSz="457109" rtl="0" eaLnBrk="1" latinLnBrk="0" hangingPunct="1">
              <a:defRPr sz="8298" kern="1200">
                <a:solidFill>
                  <a:schemeClr val="tx1"/>
                </a:solidFill>
                <a:latin typeface="Calibri" charset="0"/>
                <a:ea typeface="ヒラギノ角ゴ Pro W3" charset="0"/>
                <a:cs typeface="ヒラギノ角ゴ Pro W3" charset="0"/>
              </a:defRPr>
            </a:lvl9pPr>
          </a:lstStyle>
          <a:p>
            <a:pPr algn="ctr"/>
            <a:r>
              <a:rPr lang="de-DE" sz="8296">
                <a:latin typeface="Stencil" panose="040409050D0802020404" pitchFamily="82" charset="0"/>
              </a:rPr>
              <a:t>Bewilligt</a:t>
            </a:r>
          </a:p>
        </p:txBody>
      </p:sp>
      <p:sp>
        <p:nvSpPr>
          <p:cNvPr id="8" name="Rechteck 7">
            <a:extLst>
              <a:ext uri="{FF2B5EF4-FFF2-40B4-BE49-F238E27FC236}">
                <a16:creationId xmlns:a16="http://schemas.microsoft.com/office/drawing/2014/main" id="{34DB750A-FC37-3185-F957-F9356188DC45}"/>
              </a:ext>
            </a:extLst>
          </p:cNvPr>
          <p:cNvSpPr/>
          <p:nvPr/>
        </p:nvSpPr>
        <p:spPr>
          <a:xfrm>
            <a:off x="23353534" y="9874473"/>
            <a:ext cx="5689499" cy="2853458"/>
          </a:xfrm>
          <a:prstGeom prst="rect">
            <a:avLst/>
          </a:prstGeom>
          <a:solidFill>
            <a:schemeClr val="bg1">
              <a:lumMod val="95000"/>
            </a:schemeClr>
          </a:solidFill>
          <a:ln>
            <a:solidFill>
              <a:schemeClr val="bg1">
                <a:lumMod val="75000"/>
              </a:schemeClr>
            </a:solidFill>
          </a:ln>
        </p:spPr>
        <p:style>
          <a:lnRef idx="1">
            <a:schemeClr val="accent1"/>
          </a:lnRef>
          <a:fillRef idx="3">
            <a:schemeClr val="accent1"/>
          </a:fillRef>
          <a:effectRef idx="2">
            <a:schemeClr val="accent1"/>
          </a:effectRef>
          <a:fontRef idx="minor">
            <a:schemeClr val="lt1"/>
          </a:fontRef>
        </p:style>
        <p:txBody>
          <a:bodyPr rtlCol="0" anchor="ctr"/>
          <a:lstStyle>
            <a:defPPr>
              <a:defRPr lang="de-DE"/>
            </a:defPPr>
            <a:lvl1pPr algn="l" defTabSz="2096669" rtl="0" fontAlgn="base">
              <a:spcBef>
                <a:spcPct val="0"/>
              </a:spcBef>
              <a:spcAft>
                <a:spcPct val="0"/>
              </a:spcAft>
              <a:defRPr sz="8298" kern="1200">
                <a:solidFill>
                  <a:schemeClr val="tx1"/>
                </a:solidFill>
                <a:latin typeface="Calibri" charset="0"/>
                <a:ea typeface="ヒラギノ角ゴ Pro W3" charset="0"/>
                <a:cs typeface="ヒラギノ角ゴ Pro W3" charset="0"/>
              </a:defRPr>
            </a:lvl1pPr>
            <a:lvl2pPr marL="2096669" indent="-1639560" algn="l" defTabSz="2096669" rtl="0" fontAlgn="base">
              <a:spcBef>
                <a:spcPct val="0"/>
              </a:spcBef>
              <a:spcAft>
                <a:spcPct val="0"/>
              </a:spcAft>
              <a:defRPr sz="8298" kern="1200">
                <a:solidFill>
                  <a:schemeClr val="tx1"/>
                </a:solidFill>
                <a:latin typeface="Calibri" charset="0"/>
                <a:ea typeface="ヒラギノ角ゴ Pro W3" charset="0"/>
                <a:cs typeface="ヒラギノ角ゴ Pro W3" charset="0"/>
              </a:defRPr>
            </a:lvl2pPr>
            <a:lvl3pPr marL="4194924" indent="-3280707" algn="l" defTabSz="2096669" rtl="0" fontAlgn="base">
              <a:spcBef>
                <a:spcPct val="0"/>
              </a:spcBef>
              <a:spcAft>
                <a:spcPct val="0"/>
              </a:spcAft>
              <a:defRPr sz="8298" kern="1200">
                <a:solidFill>
                  <a:schemeClr val="tx1"/>
                </a:solidFill>
                <a:latin typeface="Calibri" charset="0"/>
                <a:ea typeface="ヒラギノ角ゴ Pro W3" charset="0"/>
                <a:cs typeface="ヒラギノ角ゴ Pro W3" charset="0"/>
              </a:defRPr>
            </a:lvl3pPr>
            <a:lvl4pPr marL="6291591" indent="-4920266" algn="l" defTabSz="2096669" rtl="0" fontAlgn="base">
              <a:spcBef>
                <a:spcPct val="0"/>
              </a:spcBef>
              <a:spcAft>
                <a:spcPct val="0"/>
              </a:spcAft>
              <a:defRPr sz="8298" kern="1200">
                <a:solidFill>
                  <a:schemeClr val="tx1"/>
                </a:solidFill>
                <a:latin typeface="Calibri" charset="0"/>
                <a:ea typeface="ヒラギノ角ゴ Pro W3" charset="0"/>
                <a:cs typeface="ヒラギノ角ゴ Pro W3" charset="0"/>
              </a:defRPr>
            </a:lvl4pPr>
            <a:lvl5pPr marL="8389847" indent="-6561412" algn="l" defTabSz="2096669" rtl="0" fontAlgn="base">
              <a:spcBef>
                <a:spcPct val="0"/>
              </a:spcBef>
              <a:spcAft>
                <a:spcPct val="0"/>
              </a:spcAft>
              <a:defRPr sz="8298" kern="1200">
                <a:solidFill>
                  <a:schemeClr val="tx1"/>
                </a:solidFill>
                <a:latin typeface="Calibri" charset="0"/>
                <a:ea typeface="ヒラギノ角ゴ Pro W3" charset="0"/>
                <a:cs typeface="ヒラギノ角ゴ Pro W3" charset="0"/>
              </a:defRPr>
            </a:lvl5pPr>
            <a:lvl6pPr marL="2285543" algn="l" defTabSz="457109" rtl="0" eaLnBrk="1" latinLnBrk="0" hangingPunct="1">
              <a:defRPr sz="8298" kern="1200">
                <a:solidFill>
                  <a:schemeClr val="tx1"/>
                </a:solidFill>
                <a:latin typeface="Calibri" charset="0"/>
                <a:ea typeface="ヒラギノ角ゴ Pro W3" charset="0"/>
                <a:cs typeface="ヒラギノ角ゴ Pro W3" charset="0"/>
              </a:defRPr>
            </a:lvl6pPr>
            <a:lvl7pPr marL="2742651" algn="l" defTabSz="457109" rtl="0" eaLnBrk="1" latinLnBrk="0" hangingPunct="1">
              <a:defRPr sz="8298" kern="1200">
                <a:solidFill>
                  <a:schemeClr val="tx1"/>
                </a:solidFill>
                <a:latin typeface="Calibri" charset="0"/>
                <a:ea typeface="ヒラギノ角ゴ Pro W3" charset="0"/>
                <a:cs typeface="ヒラギノ角ゴ Pro W3" charset="0"/>
              </a:defRPr>
            </a:lvl7pPr>
            <a:lvl8pPr marL="3199760" algn="l" defTabSz="457109" rtl="0" eaLnBrk="1" latinLnBrk="0" hangingPunct="1">
              <a:defRPr sz="8298" kern="1200">
                <a:solidFill>
                  <a:schemeClr val="tx1"/>
                </a:solidFill>
                <a:latin typeface="Calibri" charset="0"/>
                <a:ea typeface="ヒラギノ角ゴ Pro W3" charset="0"/>
                <a:cs typeface="ヒラギノ角ゴ Pro W3" charset="0"/>
              </a:defRPr>
            </a:lvl8pPr>
            <a:lvl9pPr marL="3656868" algn="l" defTabSz="457109" rtl="0" eaLnBrk="1" latinLnBrk="0" hangingPunct="1">
              <a:defRPr sz="8298" kern="1200">
                <a:solidFill>
                  <a:schemeClr val="tx1"/>
                </a:solidFill>
                <a:latin typeface="Calibri" charset="0"/>
                <a:ea typeface="ヒラギノ角ゴ Pro W3" charset="0"/>
                <a:cs typeface="ヒラギノ角ゴ Pro W3" charset="0"/>
              </a:defRPr>
            </a:lvl9pPr>
          </a:lstStyle>
          <a:p>
            <a:pPr algn="ctr"/>
            <a:r>
              <a:rPr lang="de-DE" sz="8296">
                <a:solidFill>
                  <a:schemeClr val="tx1"/>
                </a:solidFill>
              </a:rPr>
              <a:t>Logo 1</a:t>
            </a:r>
          </a:p>
        </p:txBody>
      </p:sp>
      <p:sp>
        <p:nvSpPr>
          <p:cNvPr id="9" name="TextBox 7">
            <a:extLst>
              <a:ext uri="{FF2B5EF4-FFF2-40B4-BE49-F238E27FC236}">
                <a16:creationId xmlns:a16="http://schemas.microsoft.com/office/drawing/2014/main" id="{33E15306-756D-19A4-A88D-305D1DDD0DA4}"/>
              </a:ext>
            </a:extLst>
          </p:cNvPr>
          <p:cNvSpPr txBox="1"/>
          <p:nvPr/>
        </p:nvSpPr>
        <p:spPr>
          <a:xfrm>
            <a:off x="23490781" y="8584124"/>
            <a:ext cx="5689500" cy="707775"/>
          </a:xfrm>
          <a:prstGeom prst="rect">
            <a:avLst/>
          </a:prstGeom>
          <a:noFill/>
        </p:spPr>
        <p:txBody>
          <a:bodyPr wrap="square" rtlCol="0">
            <a:noAutofit/>
          </a:bodyPr>
          <a:lstStyle>
            <a:defPPr>
              <a:defRPr lang="de-DE"/>
            </a:defPPr>
            <a:lvl1pPr algn="l" defTabSz="2096669" rtl="0" fontAlgn="base">
              <a:spcBef>
                <a:spcPct val="0"/>
              </a:spcBef>
              <a:spcAft>
                <a:spcPct val="0"/>
              </a:spcAft>
              <a:defRPr sz="8298" kern="1200">
                <a:solidFill>
                  <a:schemeClr val="tx1"/>
                </a:solidFill>
                <a:latin typeface="Calibri" charset="0"/>
                <a:ea typeface="ヒラギノ角ゴ Pro W3" charset="0"/>
                <a:cs typeface="ヒラギノ角ゴ Pro W3" charset="0"/>
              </a:defRPr>
            </a:lvl1pPr>
            <a:lvl2pPr marL="2096669" indent="-1639560" algn="l" defTabSz="2096669" rtl="0" fontAlgn="base">
              <a:spcBef>
                <a:spcPct val="0"/>
              </a:spcBef>
              <a:spcAft>
                <a:spcPct val="0"/>
              </a:spcAft>
              <a:defRPr sz="8298" kern="1200">
                <a:solidFill>
                  <a:schemeClr val="tx1"/>
                </a:solidFill>
                <a:latin typeface="Calibri" charset="0"/>
                <a:ea typeface="ヒラギノ角ゴ Pro W3" charset="0"/>
                <a:cs typeface="ヒラギノ角ゴ Pro W3" charset="0"/>
              </a:defRPr>
            </a:lvl2pPr>
            <a:lvl3pPr marL="4194924" indent="-3280707" algn="l" defTabSz="2096669" rtl="0" fontAlgn="base">
              <a:spcBef>
                <a:spcPct val="0"/>
              </a:spcBef>
              <a:spcAft>
                <a:spcPct val="0"/>
              </a:spcAft>
              <a:defRPr sz="8298" kern="1200">
                <a:solidFill>
                  <a:schemeClr val="tx1"/>
                </a:solidFill>
                <a:latin typeface="Calibri" charset="0"/>
                <a:ea typeface="ヒラギノ角ゴ Pro W3" charset="0"/>
                <a:cs typeface="ヒラギノ角ゴ Pro W3" charset="0"/>
              </a:defRPr>
            </a:lvl3pPr>
            <a:lvl4pPr marL="6291591" indent="-4920266" algn="l" defTabSz="2096669" rtl="0" fontAlgn="base">
              <a:spcBef>
                <a:spcPct val="0"/>
              </a:spcBef>
              <a:spcAft>
                <a:spcPct val="0"/>
              </a:spcAft>
              <a:defRPr sz="8298" kern="1200">
                <a:solidFill>
                  <a:schemeClr val="tx1"/>
                </a:solidFill>
                <a:latin typeface="Calibri" charset="0"/>
                <a:ea typeface="ヒラギノ角ゴ Pro W3" charset="0"/>
                <a:cs typeface="ヒラギノ角ゴ Pro W3" charset="0"/>
              </a:defRPr>
            </a:lvl4pPr>
            <a:lvl5pPr marL="8389847" indent="-6561412" algn="l" defTabSz="2096669" rtl="0" fontAlgn="base">
              <a:spcBef>
                <a:spcPct val="0"/>
              </a:spcBef>
              <a:spcAft>
                <a:spcPct val="0"/>
              </a:spcAft>
              <a:defRPr sz="8298" kern="1200">
                <a:solidFill>
                  <a:schemeClr val="tx1"/>
                </a:solidFill>
                <a:latin typeface="Calibri" charset="0"/>
                <a:ea typeface="ヒラギノ角ゴ Pro W3" charset="0"/>
                <a:cs typeface="ヒラギノ角ゴ Pro W3" charset="0"/>
              </a:defRPr>
            </a:lvl5pPr>
            <a:lvl6pPr marL="2285543" algn="l" defTabSz="457109" rtl="0" eaLnBrk="1" latinLnBrk="0" hangingPunct="1">
              <a:defRPr sz="8298" kern="1200">
                <a:solidFill>
                  <a:schemeClr val="tx1"/>
                </a:solidFill>
                <a:latin typeface="Calibri" charset="0"/>
                <a:ea typeface="ヒラギノ角ゴ Pro W3" charset="0"/>
                <a:cs typeface="ヒラギノ角ゴ Pro W3" charset="0"/>
              </a:defRPr>
            </a:lvl6pPr>
            <a:lvl7pPr marL="2742651" algn="l" defTabSz="457109" rtl="0" eaLnBrk="1" latinLnBrk="0" hangingPunct="1">
              <a:defRPr sz="8298" kern="1200">
                <a:solidFill>
                  <a:schemeClr val="tx1"/>
                </a:solidFill>
                <a:latin typeface="Calibri" charset="0"/>
                <a:ea typeface="ヒラギノ角ゴ Pro W3" charset="0"/>
                <a:cs typeface="ヒラギノ角ゴ Pro W3" charset="0"/>
              </a:defRPr>
            </a:lvl7pPr>
            <a:lvl8pPr marL="3199760" algn="l" defTabSz="457109" rtl="0" eaLnBrk="1" latinLnBrk="0" hangingPunct="1">
              <a:defRPr sz="8298" kern="1200">
                <a:solidFill>
                  <a:schemeClr val="tx1"/>
                </a:solidFill>
                <a:latin typeface="Calibri" charset="0"/>
                <a:ea typeface="ヒラギノ角ゴ Pro W3" charset="0"/>
                <a:cs typeface="ヒラギノ角ゴ Pro W3" charset="0"/>
              </a:defRPr>
            </a:lvl8pPr>
            <a:lvl9pPr marL="3656868" algn="l" defTabSz="457109" rtl="0" eaLnBrk="1" latinLnBrk="0" hangingPunct="1">
              <a:defRPr sz="8298" kern="1200">
                <a:solidFill>
                  <a:schemeClr val="tx1"/>
                </a:solidFill>
                <a:latin typeface="Calibri" charset="0"/>
                <a:ea typeface="ヒラギノ角ゴ Pro W3" charset="0"/>
                <a:cs typeface="ヒラギノ角ゴ Pro W3" charset="0"/>
              </a:defRPr>
            </a:lvl9pPr>
          </a:lstStyle>
          <a:p>
            <a:pPr algn="just"/>
            <a:r>
              <a:rPr lang="de-DE" sz="3599" b="1">
                <a:latin typeface="Arial" panose="020B0604020202020204" pitchFamily="34" charset="0"/>
                <a:cs typeface="Arial" panose="020B0604020202020204" pitchFamily="34" charset="0"/>
              </a:rPr>
              <a:t>Verbundpartner</a:t>
            </a:r>
            <a:endParaRPr lang="de-DE" sz="3199" b="1">
              <a:latin typeface="Arial" panose="020B0604020202020204" pitchFamily="34" charset="0"/>
              <a:cs typeface="Arial" panose="020B0604020202020204" pitchFamily="34" charset="0"/>
            </a:endParaRPr>
          </a:p>
        </p:txBody>
      </p:sp>
      <p:sp>
        <p:nvSpPr>
          <p:cNvPr id="10" name="Rechteck 9">
            <a:extLst>
              <a:ext uri="{FF2B5EF4-FFF2-40B4-BE49-F238E27FC236}">
                <a16:creationId xmlns:a16="http://schemas.microsoft.com/office/drawing/2014/main" id="{8F4529EF-53AF-7706-3360-1EAA914BB3C7}"/>
              </a:ext>
            </a:extLst>
          </p:cNvPr>
          <p:cNvSpPr/>
          <p:nvPr/>
        </p:nvSpPr>
        <p:spPr>
          <a:xfrm>
            <a:off x="23353534" y="13310506"/>
            <a:ext cx="5689499" cy="2853458"/>
          </a:xfrm>
          <a:prstGeom prst="rect">
            <a:avLst/>
          </a:prstGeom>
          <a:solidFill>
            <a:schemeClr val="bg1">
              <a:lumMod val="95000"/>
            </a:schemeClr>
          </a:solidFill>
          <a:ln>
            <a:solidFill>
              <a:schemeClr val="bg1">
                <a:lumMod val="75000"/>
              </a:schemeClr>
            </a:solidFill>
          </a:ln>
        </p:spPr>
        <p:style>
          <a:lnRef idx="1">
            <a:schemeClr val="accent1"/>
          </a:lnRef>
          <a:fillRef idx="3">
            <a:schemeClr val="accent1"/>
          </a:fillRef>
          <a:effectRef idx="2">
            <a:schemeClr val="accent1"/>
          </a:effectRef>
          <a:fontRef idx="minor">
            <a:schemeClr val="lt1"/>
          </a:fontRef>
        </p:style>
        <p:txBody>
          <a:bodyPr rtlCol="0" anchor="ctr"/>
          <a:lstStyle>
            <a:defPPr>
              <a:defRPr lang="de-DE"/>
            </a:defPPr>
            <a:lvl1pPr algn="l" defTabSz="2096669" rtl="0" fontAlgn="base">
              <a:spcBef>
                <a:spcPct val="0"/>
              </a:spcBef>
              <a:spcAft>
                <a:spcPct val="0"/>
              </a:spcAft>
              <a:defRPr sz="8298" kern="1200">
                <a:solidFill>
                  <a:schemeClr val="tx1"/>
                </a:solidFill>
                <a:latin typeface="Calibri" charset="0"/>
                <a:ea typeface="ヒラギノ角ゴ Pro W3" charset="0"/>
                <a:cs typeface="ヒラギノ角ゴ Pro W3" charset="0"/>
              </a:defRPr>
            </a:lvl1pPr>
            <a:lvl2pPr marL="2096669" indent="-1639560" algn="l" defTabSz="2096669" rtl="0" fontAlgn="base">
              <a:spcBef>
                <a:spcPct val="0"/>
              </a:spcBef>
              <a:spcAft>
                <a:spcPct val="0"/>
              </a:spcAft>
              <a:defRPr sz="8298" kern="1200">
                <a:solidFill>
                  <a:schemeClr val="tx1"/>
                </a:solidFill>
                <a:latin typeface="Calibri" charset="0"/>
                <a:ea typeface="ヒラギノ角ゴ Pro W3" charset="0"/>
                <a:cs typeface="ヒラギノ角ゴ Pro W3" charset="0"/>
              </a:defRPr>
            </a:lvl2pPr>
            <a:lvl3pPr marL="4194924" indent="-3280707" algn="l" defTabSz="2096669" rtl="0" fontAlgn="base">
              <a:spcBef>
                <a:spcPct val="0"/>
              </a:spcBef>
              <a:spcAft>
                <a:spcPct val="0"/>
              </a:spcAft>
              <a:defRPr sz="8298" kern="1200">
                <a:solidFill>
                  <a:schemeClr val="tx1"/>
                </a:solidFill>
                <a:latin typeface="Calibri" charset="0"/>
                <a:ea typeface="ヒラギノ角ゴ Pro W3" charset="0"/>
                <a:cs typeface="ヒラギノ角ゴ Pro W3" charset="0"/>
              </a:defRPr>
            </a:lvl3pPr>
            <a:lvl4pPr marL="6291591" indent="-4920266" algn="l" defTabSz="2096669" rtl="0" fontAlgn="base">
              <a:spcBef>
                <a:spcPct val="0"/>
              </a:spcBef>
              <a:spcAft>
                <a:spcPct val="0"/>
              </a:spcAft>
              <a:defRPr sz="8298" kern="1200">
                <a:solidFill>
                  <a:schemeClr val="tx1"/>
                </a:solidFill>
                <a:latin typeface="Calibri" charset="0"/>
                <a:ea typeface="ヒラギノ角ゴ Pro W3" charset="0"/>
                <a:cs typeface="ヒラギノ角ゴ Pro W3" charset="0"/>
              </a:defRPr>
            </a:lvl4pPr>
            <a:lvl5pPr marL="8389847" indent="-6561412" algn="l" defTabSz="2096669" rtl="0" fontAlgn="base">
              <a:spcBef>
                <a:spcPct val="0"/>
              </a:spcBef>
              <a:spcAft>
                <a:spcPct val="0"/>
              </a:spcAft>
              <a:defRPr sz="8298" kern="1200">
                <a:solidFill>
                  <a:schemeClr val="tx1"/>
                </a:solidFill>
                <a:latin typeface="Calibri" charset="0"/>
                <a:ea typeface="ヒラギノ角ゴ Pro W3" charset="0"/>
                <a:cs typeface="ヒラギノ角ゴ Pro W3" charset="0"/>
              </a:defRPr>
            </a:lvl5pPr>
            <a:lvl6pPr marL="2285543" algn="l" defTabSz="457109" rtl="0" eaLnBrk="1" latinLnBrk="0" hangingPunct="1">
              <a:defRPr sz="8298" kern="1200">
                <a:solidFill>
                  <a:schemeClr val="tx1"/>
                </a:solidFill>
                <a:latin typeface="Calibri" charset="0"/>
                <a:ea typeface="ヒラギノ角ゴ Pro W3" charset="0"/>
                <a:cs typeface="ヒラギノ角ゴ Pro W3" charset="0"/>
              </a:defRPr>
            </a:lvl6pPr>
            <a:lvl7pPr marL="2742651" algn="l" defTabSz="457109" rtl="0" eaLnBrk="1" latinLnBrk="0" hangingPunct="1">
              <a:defRPr sz="8298" kern="1200">
                <a:solidFill>
                  <a:schemeClr val="tx1"/>
                </a:solidFill>
                <a:latin typeface="Calibri" charset="0"/>
                <a:ea typeface="ヒラギノ角ゴ Pro W3" charset="0"/>
                <a:cs typeface="ヒラギノ角ゴ Pro W3" charset="0"/>
              </a:defRPr>
            </a:lvl7pPr>
            <a:lvl8pPr marL="3199760" algn="l" defTabSz="457109" rtl="0" eaLnBrk="1" latinLnBrk="0" hangingPunct="1">
              <a:defRPr sz="8298" kern="1200">
                <a:solidFill>
                  <a:schemeClr val="tx1"/>
                </a:solidFill>
                <a:latin typeface="Calibri" charset="0"/>
                <a:ea typeface="ヒラギノ角ゴ Pro W3" charset="0"/>
                <a:cs typeface="ヒラギノ角ゴ Pro W3" charset="0"/>
              </a:defRPr>
            </a:lvl8pPr>
            <a:lvl9pPr marL="3656868" algn="l" defTabSz="457109" rtl="0" eaLnBrk="1" latinLnBrk="0" hangingPunct="1">
              <a:defRPr sz="8298" kern="1200">
                <a:solidFill>
                  <a:schemeClr val="tx1"/>
                </a:solidFill>
                <a:latin typeface="Calibri" charset="0"/>
                <a:ea typeface="ヒラギノ角ゴ Pro W3" charset="0"/>
                <a:cs typeface="ヒラギノ角ゴ Pro W3" charset="0"/>
              </a:defRPr>
            </a:lvl9pPr>
          </a:lstStyle>
          <a:p>
            <a:pPr algn="ctr"/>
            <a:r>
              <a:rPr lang="de-DE" sz="8296">
                <a:solidFill>
                  <a:schemeClr val="tx1"/>
                </a:solidFill>
              </a:rPr>
              <a:t>Logo 2</a:t>
            </a:r>
          </a:p>
        </p:txBody>
      </p:sp>
      <p:sp>
        <p:nvSpPr>
          <p:cNvPr id="15" name="TextBox 4">
            <a:extLst>
              <a:ext uri="{FF2B5EF4-FFF2-40B4-BE49-F238E27FC236}">
                <a16:creationId xmlns:a16="http://schemas.microsoft.com/office/drawing/2014/main" id="{9602B717-59FC-4B51-23B7-7A9A25B24100}"/>
              </a:ext>
            </a:extLst>
          </p:cNvPr>
          <p:cNvSpPr txBox="1"/>
          <p:nvPr/>
        </p:nvSpPr>
        <p:spPr>
          <a:xfrm>
            <a:off x="12293950" y="23980187"/>
            <a:ext cx="9475890" cy="7938950"/>
          </a:xfrm>
          <a:prstGeom prst="rect">
            <a:avLst/>
          </a:prstGeom>
          <a:noFill/>
        </p:spPr>
        <p:txBody>
          <a:bodyPr wrap="square" lIns="91426" tIns="45713" rIns="91426" bIns="45713" rtlCol="0" anchor="t">
            <a:noAutofit/>
          </a:bodyPr>
          <a:lstStyle>
            <a:defPPr>
              <a:defRPr lang="de-DE"/>
            </a:defPPr>
            <a:lvl1pPr algn="l" defTabSz="2096669" rtl="0" fontAlgn="base">
              <a:spcBef>
                <a:spcPct val="0"/>
              </a:spcBef>
              <a:spcAft>
                <a:spcPct val="0"/>
              </a:spcAft>
              <a:defRPr sz="8298" kern="1200">
                <a:solidFill>
                  <a:schemeClr val="tx1"/>
                </a:solidFill>
                <a:latin typeface="Calibri" charset="0"/>
                <a:ea typeface="ヒラギノ角ゴ Pro W3" charset="0"/>
                <a:cs typeface="ヒラギノ角ゴ Pro W3" charset="0"/>
              </a:defRPr>
            </a:lvl1pPr>
            <a:lvl2pPr marL="2096669" indent="-1639560" algn="l" defTabSz="2096669" rtl="0" fontAlgn="base">
              <a:spcBef>
                <a:spcPct val="0"/>
              </a:spcBef>
              <a:spcAft>
                <a:spcPct val="0"/>
              </a:spcAft>
              <a:defRPr sz="8298" kern="1200">
                <a:solidFill>
                  <a:schemeClr val="tx1"/>
                </a:solidFill>
                <a:latin typeface="Calibri" charset="0"/>
                <a:ea typeface="ヒラギノ角ゴ Pro W3" charset="0"/>
                <a:cs typeface="ヒラギノ角ゴ Pro W3" charset="0"/>
              </a:defRPr>
            </a:lvl2pPr>
            <a:lvl3pPr marL="4194924" indent="-3280707" algn="l" defTabSz="2096669" rtl="0" fontAlgn="base">
              <a:spcBef>
                <a:spcPct val="0"/>
              </a:spcBef>
              <a:spcAft>
                <a:spcPct val="0"/>
              </a:spcAft>
              <a:defRPr sz="8298" kern="1200">
                <a:solidFill>
                  <a:schemeClr val="tx1"/>
                </a:solidFill>
                <a:latin typeface="Calibri" charset="0"/>
                <a:ea typeface="ヒラギノ角ゴ Pro W3" charset="0"/>
                <a:cs typeface="ヒラギノ角ゴ Pro W3" charset="0"/>
              </a:defRPr>
            </a:lvl3pPr>
            <a:lvl4pPr marL="6291591" indent="-4920266" algn="l" defTabSz="2096669" rtl="0" fontAlgn="base">
              <a:spcBef>
                <a:spcPct val="0"/>
              </a:spcBef>
              <a:spcAft>
                <a:spcPct val="0"/>
              </a:spcAft>
              <a:defRPr sz="8298" kern="1200">
                <a:solidFill>
                  <a:schemeClr val="tx1"/>
                </a:solidFill>
                <a:latin typeface="Calibri" charset="0"/>
                <a:ea typeface="ヒラギノ角ゴ Pro W3" charset="0"/>
                <a:cs typeface="ヒラギノ角ゴ Pro W3" charset="0"/>
              </a:defRPr>
            </a:lvl4pPr>
            <a:lvl5pPr marL="8389847" indent="-6561412" algn="l" defTabSz="2096669" rtl="0" fontAlgn="base">
              <a:spcBef>
                <a:spcPct val="0"/>
              </a:spcBef>
              <a:spcAft>
                <a:spcPct val="0"/>
              </a:spcAft>
              <a:defRPr sz="8298" kern="1200">
                <a:solidFill>
                  <a:schemeClr val="tx1"/>
                </a:solidFill>
                <a:latin typeface="Calibri" charset="0"/>
                <a:ea typeface="ヒラギノ角ゴ Pro W3" charset="0"/>
                <a:cs typeface="ヒラギノ角ゴ Pro W3" charset="0"/>
              </a:defRPr>
            </a:lvl5pPr>
            <a:lvl6pPr marL="2285543" algn="l" defTabSz="457109" rtl="0" eaLnBrk="1" latinLnBrk="0" hangingPunct="1">
              <a:defRPr sz="8298" kern="1200">
                <a:solidFill>
                  <a:schemeClr val="tx1"/>
                </a:solidFill>
                <a:latin typeface="Calibri" charset="0"/>
                <a:ea typeface="ヒラギノ角ゴ Pro W3" charset="0"/>
                <a:cs typeface="ヒラギノ角ゴ Pro W3" charset="0"/>
              </a:defRPr>
            </a:lvl6pPr>
            <a:lvl7pPr marL="2742651" algn="l" defTabSz="457109" rtl="0" eaLnBrk="1" latinLnBrk="0" hangingPunct="1">
              <a:defRPr sz="8298" kern="1200">
                <a:solidFill>
                  <a:schemeClr val="tx1"/>
                </a:solidFill>
                <a:latin typeface="Calibri" charset="0"/>
                <a:ea typeface="ヒラギノ角ゴ Pro W3" charset="0"/>
                <a:cs typeface="ヒラギノ角ゴ Pro W3" charset="0"/>
              </a:defRPr>
            </a:lvl7pPr>
            <a:lvl8pPr marL="3199760" algn="l" defTabSz="457109" rtl="0" eaLnBrk="1" latinLnBrk="0" hangingPunct="1">
              <a:defRPr sz="8298" kern="1200">
                <a:solidFill>
                  <a:schemeClr val="tx1"/>
                </a:solidFill>
                <a:latin typeface="Calibri" charset="0"/>
                <a:ea typeface="ヒラギノ角ゴ Pro W3" charset="0"/>
                <a:cs typeface="ヒラギノ角ゴ Pro W3" charset="0"/>
              </a:defRPr>
            </a:lvl8pPr>
            <a:lvl9pPr marL="3656868" algn="l" defTabSz="457109" rtl="0" eaLnBrk="1" latinLnBrk="0" hangingPunct="1">
              <a:defRPr sz="8298" kern="1200">
                <a:solidFill>
                  <a:schemeClr val="tx1"/>
                </a:solidFill>
                <a:latin typeface="Calibri" charset="0"/>
                <a:ea typeface="ヒラギノ角ゴ Pro W3" charset="0"/>
                <a:cs typeface="ヒラギノ角ゴ Pro W3" charset="0"/>
              </a:defRPr>
            </a:lvl9pPr>
          </a:lstStyle>
          <a:p>
            <a:pPr algn="just"/>
            <a:endParaRPr lang="la-Latn" sz="4599" b="1" dirty="0">
              <a:solidFill>
                <a:srgbClr val="005978"/>
              </a:solidFill>
              <a:latin typeface="Arial"/>
              <a:cs typeface="Arial"/>
            </a:endParaRPr>
          </a:p>
          <a:p>
            <a:pPr algn="just"/>
            <a:r>
              <a:rPr lang="en-GB" sz="3599" dirty="0">
                <a:latin typeface="Arial"/>
                <a:cs typeface="Arial"/>
              </a:rPr>
              <a:t>Lorem ipsum </a:t>
            </a:r>
            <a:r>
              <a:rPr lang="en-GB" sz="3599" dirty="0" err="1">
                <a:latin typeface="Arial"/>
                <a:cs typeface="Arial"/>
              </a:rPr>
              <a:t>dolor</a:t>
            </a:r>
            <a:r>
              <a:rPr lang="en-GB" sz="3599" dirty="0">
                <a:latin typeface="Arial"/>
                <a:cs typeface="Arial"/>
              </a:rPr>
              <a:t> sit </a:t>
            </a:r>
            <a:r>
              <a:rPr lang="en-GB" sz="3599" dirty="0" err="1">
                <a:latin typeface="Arial"/>
                <a:cs typeface="Arial"/>
              </a:rPr>
              <a:t>amet</a:t>
            </a:r>
            <a:r>
              <a:rPr lang="en-GB" sz="3599" dirty="0">
                <a:latin typeface="Arial"/>
                <a:cs typeface="Arial"/>
              </a:rPr>
              <a:t>, </a:t>
            </a:r>
            <a:r>
              <a:rPr lang="en-GB" sz="3599" dirty="0" err="1">
                <a:latin typeface="Arial"/>
                <a:cs typeface="Arial"/>
              </a:rPr>
              <a:t>consetetur</a:t>
            </a:r>
            <a:r>
              <a:rPr lang="en-GB" sz="3599" dirty="0">
                <a:latin typeface="Arial"/>
                <a:cs typeface="Arial"/>
              </a:rPr>
              <a:t> </a:t>
            </a:r>
            <a:r>
              <a:rPr lang="en-GB" sz="3599" dirty="0" err="1">
                <a:latin typeface="Arial"/>
                <a:cs typeface="Arial"/>
              </a:rPr>
              <a:t>sadipscing</a:t>
            </a:r>
            <a:r>
              <a:rPr lang="en-GB" sz="3599" dirty="0">
                <a:latin typeface="Arial"/>
                <a:cs typeface="Arial"/>
              </a:rPr>
              <a:t> </a:t>
            </a:r>
            <a:r>
              <a:rPr lang="en-GB" sz="3599" dirty="0" err="1">
                <a:latin typeface="Arial"/>
                <a:cs typeface="Arial"/>
              </a:rPr>
              <a:t>elitr</a:t>
            </a:r>
            <a:r>
              <a:rPr lang="en-GB" sz="3599" dirty="0">
                <a:latin typeface="Arial"/>
                <a:cs typeface="Arial"/>
              </a:rPr>
              <a:t>, </a:t>
            </a:r>
            <a:r>
              <a:rPr lang="en-GB" sz="3599" dirty="0" err="1">
                <a:latin typeface="Arial"/>
                <a:cs typeface="Arial"/>
              </a:rPr>
              <a:t>sed</a:t>
            </a:r>
            <a:r>
              <a:rPr lang="en-GB" sz="3599" dirty="0">
                <a:latin typeface="Arial"/>
                <a:cs typeface="Arial"/>
              </a:rPr>
              <a:t> </a:t>
            </a:r>
            <a:r>
              <a:rPr lang="en-GB" sz="3599" dirty="0" err="1">
                <a:latin typeface="Arial"/>
                <a:cs typeface="Arial"/>
              </a:rPr>
              <a:t>diam</a:t>
            </a:r>
            <a:r>
              <a:rPr lang="en-GB" sz="3599" dirty="0">
                <a:latin typeface="Arial"/>
                <a:cs typeface="Arial"/>
              </a:rPr>
              <a:t> </a:t>
            </a:r>
            <a:r>
              <a:rPr lang="en-GB" sz="3599" dirty="0" err="1">
                <a:latin typeface="Arial"/>
                <a:cs typeface="Arial"/>
              </a:rPr>
              <a:t>nonumy</a:t>
            </a:r>
            <a:r>
              <a:rPr lang="en-GB" sz="3599" dirty="0">
                <a:latin typeface="Arial"/>
                <a:cs typeface="Arial"/>
              </a:rPr>
              <a:t> </a:t>
            </a:r>
            <a:r>
              <a:rPr lang="en-GB" sz="3599" dirty="0" err="1">
                <a:latin typeface="Arial"/>
                <a:cs typeface="Arial"/>
              </a:rPr>
              <a:t>eirmod</a:t>
            </a:r>
            <a:r>
              <a:rPr lang="en-GB" sz="3599" dirty="0">
                <a:latin typeface="Arial"/>
                <a:cs typeface="Arial"/>
              </a:rPr>
              <a:t> </a:t>
            </a:r>
            <a:r>
              <a:rPr lang="en-GB" sz="3599" dirty="0" err="1">
                <a:latin typeface="Arial"/>
                <a:cs typeface="Arial"/>
              </a:rPr>
              <a:t>tempor</a:t>
            </a:r>
            <a:r>
              <a:rPr lang="en-GB" sz="3599" dirty="0">
                <a:latin typeface="Arial"/>
                <a:cs typeface="Arial"/>
              </a:rPr>
              <a:t> </a:t>
            </a:r>
            <a:r>
              <a:rPr lang="en-GB" sz="3599" dirty="0" err="1">
                <a:latin typeface="Arial"/>
                <a:cs typeface="Arial"/>
              </a:rPr>
              <a:t>invidunt</a:t>
            </a:r>
            <a:r>
              <a:rPr lang="en-GB" sz="3599" dirty="0">
                <a:latin typeface="Arial"/>
                <a:cs typeface="Arial"/>
              </a:rPr>
              <a:t> </a:t>
            </a:r>
            <a:r>
              <a:rPr lang="en-GB" sz="3599" dirty="0" err="1">
                <a:latin typeface="Arial"/>
                <a:cs typeface="Arial"/>
              </a:rPr>
              <a:t>ut</a:t>
            </a:r>
            <a:r>
              <a:rPr lang="en-GB" sz="3599" dirty="0">
                <a:latin typeface="Arial"/>
                <a:cs typeface="Arial"/>
              </a:rPr>
              <a:t> labore et dolore magna </a:t>
            </a:r>
            <a:r>
              <a:rPr lang="en-GB" sz="3599" dirty="0" err="1">
                <a:latin typeface="Arial"/>
                <a:cs typeface="Arial"/>
              </a:rPr>
              <a:t>aliquyam</a:t>
            </a:r>
            <a:r>
              <a:rPr lang="en-GB" sz="3599" dirty="0">
                <a:latin typeface="Arial"/>
                <a:cs typeface="Arial"/>
              </a:rPr>
              <a:t> </a:t>
            </a:r>
            <a:r>
              <a:rPr lang="en-GB" sz="3599" dirty="0" err="1">
                <a:latin typeface="Arial"/>
                <a:cs typeface="Arial"/>
              </a:rPr>
              <a:t>erat</a:t>
            </a:r>
            <a:r>
              <a:rPr lang="en-GB" sz="3599" dirty="0">
                <a:latin typeface="Arial"/>
                <a:cs typeface="Arial"/>
              </a:rPr>
              <a:t>, </a:t>
            </a:r>
            <a:r>
              <a:rPr lang="en-GB" sz="3599" dirty="0" err="1">
                <a:latin typeface="Arial"/>
                <a:cs typeface="Arial"/>
              </a:rPr>
              <a:t>sed</a:t>
            </a:r>
            <a:r>
              <a:rPr lang="en-GB" sz="3599" dirty="0">
                <a:latin typeface="Arial"/>
                <a:cs typeface="Arial"/>
              </a:rPr>
              <a:t> </a:t>
            </a:r>
            <a:r>
              <a:rPr lang="en-GB" sz="3599" dirty="0" err="1">
                <a:latin typeface="Arial"/>
                <a:cs typeface="Arial"/>
              </a:rPr>
              <a:t>diam</a:t>
            </a:r>
            <a:r>
              <a:rPr lang="en-GB" sz="3599" dirty="0">
                <a:latin typeface="Arial"/>
                <a:cs typeface="Arial"/>
              </a:rPr>
              <a:t> </a:t>
            </a:r>
            <a:r>
              <a:rPr lang="en-GB" sz="3599" dirty="0" err="1">
                <a:latin typeface="Arial"/>
                <a:cs typeface="Arial"/>
              </a:rPr>
              <a:t>voluptua</a:t>
            </a:r>
            <a:r>
              <a:rPr lang="en-GB" sz="3599" dirty="0">
                <a:latin typeface="Arial"/>
                <a:cs typeface="Arial"/>
              </a:rPr>
              <a:t>. At </a:t>
            </a:r>
            <a:r>
              <a:rPr lang="en-GB" sz="3599" dirty="0" err="1">
                <a:latin typeface="Arial"/>
                <a:cs typeface="Arial"/>
              </a:rPr>
              <a:t>vero</a:t>
            </a:r>
            <a:r>
              <a:rPr lang="en-GB" sz="3599" dirty="0">
                <a:latin typeface="Arial"/>
                <a:cs typeface="Arial"/>
              </a:rPr>
              <a:t> </a:t>
            </a:r>
            <a:r>
              <a:rPr lang="en-GB" sz="3599" dirty="0" err="1">
                <a:latin typeface="Arial"/>
                <a:cs typeface="Arial"/>
              </a:rPr>
              <a:t>eos</a:t>
            </a:r>
            <a:r>
              <a:rPr lang="en-GB" sz="3599" dirty="0">
                <a:latin typeface="Arial"/>
                <a:cs typeface="Arial"/>
              </a:rPr>
              <a:t> et </a:t>
            </a:r>
            <a:r>
              <a:rPr lang="en-GB" sz="3599" dirty="0" err="1">
                <a:latin typeface="Arial"/>
                <a:cs typeface="Arial"/>
              </a:rPr>
              <a:t>accusam</a:t>
            </a:r>
            <a:r>
              <a:rPr lang="en-GB" sz="3599" dirty="0">
                <a:latin typeface="Arial"/>
                <a:cs typeface="Arial"/>
              </a:rPr>
              <a:t> et </a:t>
            </a:r>
            <a:r>
              <a:rPr lang="en-GB" sz="3599" dirty="0" err="1">
                <a:latin typeface="Arial"/>
                <a:cs typeface="Arial"/>
              </a:rPr>
              <a:t>justo</a:t>
            </a:r>
            <a:r>
              <a:rPr lang="en-GB" sz="3599" dirty="0">
                <a:latin typeface="Arial"/>
                <a:cs typeface="Arial"/>
              </a:rPr>
              <a:t> duo </a:t>
            </a:r>
            <a:r>
              <a:rPr lang="en-GB" sz="3599" dirty="0" err="1">
                <a:latin typeface="Arial"/>
                <a:cs typeface="Arial"/>
              </a:rPr>
              <a:t>dolores</a:t>
            </a:r>
            <a:r>
              <a:rPr lang="en-GB" sz="3599" dirty="0">
                <a:latin typeface="Arial"/>
                <a:cs typeface="Arial"/>
              </a:rPr>
              <a:t> et </a:t>
            </a:r>
            <a:r>
              <a:rPr lang="en-GB" sz="3599" dirty="0" err="1">
                <a:latin typeface="Arial"/>
                <a:cs typeface="Arial"/>
              </a:rPr>
              <a:t>ea</a:t>
            </a:r>
            <a:r>
              <a:rPr lang="en-GB" sz="3599" dirty="0">
                <a:latin typeface="Arial"/>
                <a:cs typeface="Arial"/>
              </a:rPr>
              <a:t> </a:t>
            </a:r>
            <a:r>
              <a:rPr lang="en-GB" sz="3599" dirty="0" err="1">
                <a:latin typeface="Arial"/>
                <a:cs typeface="Arial"/>
              </a:rPr>
              <a:t>rebum</a:t>
            </a:r>
            <a:r>
              <a:rPr lang="en-GB" sz="3599" dirty="0">
                <a:latin typeface="Arial"/>
                <a:cs typeface="Arial"/>
              </a:rPr>
              <a:t>. Stet </a:t>
            </a:r>
            <a:r>
              <a:rPr lang="en-GB" sz="3599" dirty="0" err="1">
                <a:latin typeface="Arial"/>
                <a:cs typeface="Arial"/>
              </a:rPr>
              <a:t>clita</a:t>
            </a:r>
            <a:r>
              <a:rPr lang="en-GB" sz="3599" dirty="0">
                <a:latin typeface="Arial"/>
                <a:cs typeface="Arial"/>
              </a:rPr>
              <a:t> </a:t>
            </a:r>
            <a:r>
              <a:rPr lang="en-GB" sz="3599" dirty="0" err="1">
                <a:latin typeface="Arial"/>
                <a:cs typeface="Arial"/>
              </a:rPr>
              <a:t>kasd</a:t>
            </a:r>
            <a:r>
              <a:rPr lang="en-GB" sz="3599" dirty="0">
                <a:latin typeface="Arial"/>
                <a:cs typeface="Arial"/>
              </a:rPr>
              <a:t> </a:t>
            </a:r>
            <a:r>
              <a:rPr lang="en-GB" sz="3599" dirty="0" err="1">
                <a:latin typeface="Arial"/>
                <a:cs typeface="Arial"/>
              </a:rPr>
              <a:t>gubergren</a:t>
            </a:r>
            <a:r>
              <a:rPr lang="en-GB" sz="3599" dirty="0">
                <a:latin typeface="Arial"/>
                <a:cs typeface="Arial"/>
              </a:rPr>
              <a:t>, no sea </a:t>
            </a:r>
            <a:r>
              <a:rPr lang="en-GB" sz="3599" dirty="0" err="1">
                <a:latin typeface="Arial"/>
                <a:cs typeface="Arial"/>
              </a:rPr>
              <a:t>takimata</a:t>
            </a:r>
            <a:r>
              <a:rPr lang="en-GB" sz="3599" dirty="0">
                <a:latin typeface="Arial"/>
                <a:cs typeface="Arial"/>
              </a:rPr>
              <a:t> </a:t>
            </a:r>
            <a:r>
              <a:rPr lang="en-GB" sz="3599" dirty="0" err="1">
                <a:latin typeface="Arial"/>
                <a:cs typeface="Arial"/>
              </a:rPr>
              <a:t>sanctus</a:t>
            </a:r>
            <a:r>
              <a:rPr lang="en-GB" sz="3599" dirty="0">
                <a:latin typeface="Arial"/>
                <a:cs typeface="Arial"/>
              </a:rPr>
              <a:t> est Lorem ipsum </a:t>
            </a:r>
            <a:r>
              <a:rPr lang="en-GB" sz="3599" dirty="0" err="1">
                <a:latin typeface="Arial"/>
                <a:cs typeface="Arial"/>
              </a:rPr>
              <a:t>dolor</a:t>
            </a:r>
            <a:r>
              <a:rPr lang="en-GB" sz="3599" dirty="0">
                <a:latin typeface="Arial"/>
                <a:cs typeface="Arial"/>
              </a:rPr>
              <a:t> sit </a:t>
            </a:r>
            <a:r>
              <a:rPr lang="en-GB" sz="3599" dirty="0" err="1">
                <a:latin typeface="Arial"/>
                <a:cs typeface="Arial"/>
              </a:rPr>
              <a:t>amet</a:t>
            </a:r>
            <a:r>
              <a:rPr lang="en-GB" sz="3599" dirty="0">
                <a:latin typeface="Arial"/>
                <a:cs typeface="Arial"/>
              </a:rPr>
              <a:t>. Lorem ipsum </a:t>
            </a:r>
            <a:r>
              <a:rPr lang="en-GB" sz="3599" dirty="0" err="1">
                <a:latin typeface="Arial"/>
                <a:cs typeface="Arial"/>
              </a:rPr>
              <a:t>dolor</a:t>
            </a:r>
            <a:r>
              <a:rPr lang="en-GB" sz="3599" dirty="0">
                <a:latin typeface="Arial"/>
                <a:cs typeface="Arial"/>
              </a:rPr>
              <a:t> sit </a:t>
            </a:r>
            <a:r>
              <a:rPr lang="en-GB" sz="3599" dirty="0" err="1">
                <a:latin typeface="Arial"/>
                <a:cs typeface="Arial"/>
              </a:rPr>
              <a:t>amet</a:t>
            </a:r>
            <a:r>
              <a:rPr lang="en-GB" sz="3599" dirty="0">
                <a:latin typeface="Arial"/>
                <a:cs typeface="Arial"/>
              </a:rPr>
              <a:t>, </a:t>
            </a:r>
            <a:r>
              <a:rPr lang="en-GB" sz="3599" dirty="0" err="1">
                <a:latin typeface="Arial"/>
                <a:cs typeface="Arial"/>
              </a:rPr>
              <a:t>consetetur</a:t>
            </a:r>
            <a:r>
              <a:rPr lang="en-GB" sz="3599" dirty="0">
                <a:latin typeface="Arial"/>
                <a:cs typeface="Arial"/>
              </a:rPr>
              <a:t> </a:t>
            </a:r>
            <a:r>
              <a:rPr lang="en-GB" sz="3599" dirty="0" err="1">
                <a:latin typeface="Arial"/>
                <a:cs typeface="Arial"/>
              </a:rPr>
              <a:t>sadipscing</a:t>
            </a:r>
            <a:r>
              <a:rPr lang="en-GB" sz="3599" dirty="0">
                <a:latin typeface="Arial"/>
                <a:cs typeface="Arial"/>
              </a:rPr>
              <a:t> </a:t>
            </a:r>
            <a:r>
              <a:rPr lang="en-GB" sz="3599" dirty="0" err="1">
                <a:latin typeface="Arial"/>
                <a:cs typeface="Arial"/>
              </a:rPr>
              <a:t>elitr</a:t>
            </a:r>
            <a:r>
              <a:rPr lang="en-GB" sz="3599" dirty="0">
                <a:latin typeface="Arial"/>
                <a:cs typeface="Arial"/>
              </a:rPr>
              <a:t>, </a:t>
            </a:r>
            <a:r>
              <a:rPr lang="en-GB" sz="3599" dirty="0" err="1">
                <a:latin typeface="Arial"/>
                <a:cs typeface="Arial"/>
              </a:rPr>
              <a:t>sed</a:t>
            </a:r>
            <a:r>
              <a:rPr lang="en-GB" sz="3599" dirty="0">
                <a:latin typeface="Arial"/>
                <a:cs typeface="Arial"/>
              </a:rPr>
              <a:t> </a:t>
            </a:r>
            <a:r>
              <a:rPr lang="en-GB" sz="3599" dirty="0" err="1">
                <a:latin typeface="Arial"/>
                <a:cs typeface="Arial"/>
              </a:rPr>
              <a:t>diam</a:t>
            </a:r>
            <a:r>
              <a:rPr lang="en-GB" sz="3599" dirty="0">
                <a:latin typeface="Arial"/>
                <a:cs typeface="Arial"/>
              </a:rPr>
              <a:t> </a:t>
            </a:r>
            <a:r>
              <a:rPr lang="en-GB" sz="3599" dirty="0" err="1">
                <a:latin typeface="Arial"/>
                <a:cs typeface="Arial"/>
              </a:rPr>
              <a:t>nonumy</a:t>
            </a:r>
            <a:r>
              <a:rPr lang="en-GB" sz="3599" dirty="0">
                <a:latin typeface="Arial"/>
                <a:cs typeface="Arial"/>
              </a:rPr>
              <a:t> </a:t>
            </a:r>
            <a:r>
              <a:rPr lang="en-GB" sz="3599" dirty="0" err="1">
                <a:latin typeface="Arial"/>
                <a:cs typeface="Arial"/>
              </a:rPr>
              <a:t>eirmod</a:t>
            </a:r>
            <a:r>
              <a:rPr lang="en-GB" sz="3599" dirty="0">
                <a:latin typeface="Arial"/>
                <a:cs typeface="Arial"/>
              </a:rPr>
              <a:t> </a:t>
            </a:r>
            <a:r>
              <a:rPr lang="en-GB" sz="3599" dirty="0" err="1">
                <a:latin typeface="Arial"/>
                <a:cs typeface="Arial"/>
              </a:rPr>
              <a:t>tempor</a:t>
            </a:r>
            <a:r>
              <a:rPr lang="en-GB" sz="3599" dirty="0">
                <a:latin typeface="Arial"/>
                <a:cs typeface="Arial"/>
              </a:rPr>
              <a:t> </a:t>
            </a:r>
            <a:r>
              <a:rPr lang="en-GB" sz="3599" dirty="0" err="1">
                <a:latin typeface="Arial"/>
                <a:cs typeface="Arial"/>
              </a:rPr>
              <a:t>invidunt</a:t>
            </a:r>
            <a:r>
              <a:rPr lang="en-GB" sz="3599" dirty="0">
                <a:latin typeface="Arial"/>
                <a:cs typeface="Arial"/>
              </a:rPr>
              <a:t> </a:t>
            </a:r>
            <a:r>
              <a:rPr lang="en-GB" sz="3599" dirty="0" err="1">
                <a:latin typeface="Arial"/>
                <a:cs typeface="Arial"/>
              </a:rPr>
              <a:t>ut</a:t>
            </a:r>
            <a:r>
              <a:rPr lang="en-GB" sz="3599" dirty="0">
                <a:latin typeface="Arial"/>
                <a:cs typeface="Arial"/>
              </a:rPr>
              <a:t> labore et dolore magna </a:t>
            </a:r>
            <a:r>
              <a:rPr lang="en-GB" sz="3599" dirty="0" err="1">
                <a:latin typeface="Arial"/>
                <a:cs typeface="Arial"/>
              </a:rPr>
              <a:t>aliquyam</a:t>
            </a:r>
            <a:r>
              <a:rPr lang="en-GB" sz="3599" dirty="0">
                <a:latin typeface="Arial"/>
                <a:cs typeface="Arial"/>
              </a:rPr>
              <a:t> </a:t>
            </a:r>
            <a:r>
              <a:rPr lang="en-GB" sz="3599" dirty="0" err="1">
                <a:latin typeface="Arial"/>
                <a:cs typeface="Arial"/>
              </a:rPr>
              <a:t>erat</a:t>
            </a:r>
            <a:r>
              <a:rPr lang="en-GB" sz="3599" dirty="0">
                <a:latin typeface="Arial"/>
                <a:cs typeface="Arial"/>
              </a:rPr>
              <a:t>. </a:t>
            </a:r>
            <a:endParaRPr lang="en-GB" sz="8296" dirty="0"/>
          </a:p>
        </p:txBody>
      </p:sp>
      <p:sp>
        <p:nvSpPr>
          <p:cNvPr id="13" name="Textfeld 12">
            <a:extLst>
              <a:ext uri="{FF2B5EF4-FFF2-40B4-BE49-F238E27FC236}">
                <a16:creationId xmlns:a16="http://schemas.microsoft.com/office/drawing/2014/main" id="{13FA22FB-17BA-047D-F3C1-77F49A8A5ECB}"/>
              </a:ext>
            </a:extLst>
          </p:cNvPr>
          <p:cNvSpPr txBox="1"/>
          <p:nvPr/>
        </p:nvSpPr>
        <p:spPr>
          <a:xfrm>
            <a:off x="22375205" y="39933400"/>
            <a:ext cx="6210336" cy="707775"/>
          </a:xfrm>
          <a:prstGeom prst="rect">
            <a:avLst/>
          </a:prstGeom>
          <a:noFill/>
        </p:spPr>
        <p:txBody>
          <a:bodyPr wrap="square" rtlCol="0">
            <a:noAutofit/>
          </a:bodyPr>
          <a:lstStyle>
            <a:defPPr>
              <a:defRPr lang="de-DE"/>
            </a:defPPr>
            <a:lvl1pPr algn="l" defTabSz="2096669" rtl="0" fontAlgn="base">
              <a:spcBef>
                <a:spcPct val="0"/>
              </a:spcBef>
              <a:spcAft>
                <a:spcPct val="0"/>
              </a:spcAft>
              <a:defRPr sz="8298" kern="1200">
                <a:solidFill>
                  <a:schemeClr val="tx1"/>
                </a:solidFill>
                <a:latin typeface="Calibri" charset="0"/>
                <a:ea typeface="ヒラギノ角ゴ Pro W3" charset="0"/>
                <a:cs typeface="ヒラギノ角ゴ Pro W3" charset="0"/>
              </a:defRPr>
            </a:lvl1pPr>
            <a:lvl2pPr marL="2096669" indent="-1639560" algn="l" defTabSz="2096669" rtl="0" fontAlgn="base">
              <a:spcBef>
                <a:spcPct val="0"/>
              </a:spcBef>
              <a:spcAft>
                <a:spcPct val="0"/>
              </a:spcAft>
              <a:defRPr sz="8298" kern="1200">
                <a:solidFill>
                  <a:schemeClr val="tx1"/>
                </a:solidFill>
                <a:latin typeface="Calibri" charset="0"/>
                <a:ea typeface="ヒラギノ角ゴ Pro W3" charset="0"/>
                <a:cs typeface="ヒラギノ角ゴ Pro W3" charset="0"/>
              </a:defRPr>
            </a:lvl2pPr>
            <a:lvl3pPr marL="4194924" indent="-3280707" algn="l" defTabSz="2096669" rtl="0" fontAlgn="base">
              <a:spcBef>
                <a:spcPct val="0"/>
              </a:spcBef>
              <a:spcAft>
                <a:spcPct val="0"/>
              </a:spcAft>
              <a:defRPr sz="8298" kern="1200">
                <a:solidFill>
                  <a:schemeClr val="tx1"/>
                </a:solidFill>
                <a:latin typeface="Calibri" charset="0"/>
                <a:ea typeface="ヒラギノ角ゴ Pro W3" charset="0"/>
                <a:cs typeface="ヒラギノ角ゴ Pro W3" charset="0"/>
              </a:defRPr>
            </a:lvl3pPr>
            <a:lvl4pPr marL="6291591" indent="-4920266" algn="l" defTabSz="2096669" rtl="0" fontAlgn="base">
              <a:spcBef>
                <a:spcPct val="0"/>
              </a:spcBef>
              <a:spcAft>
                <a:spcPct val="0"/>
              </a:spcAft>
              <a:defRPr sz="8298" kern="1200">
                <a:solidFill>
                  <a:schemeClr val="tx1"/>
                </a:solidFill>
                <a:latin typeface="Calibri" charset="0"/>
                <a:ea typeface="ヒラギノ角ゴ Pro W3" charset="0"/>
                <a:cs typeface="ヒラギノ角ゴ Pro W3" charset="0"/>
              </a:defRPr>
            </a:lvl4pPr>
            <a:lvl5pPr marL="8389847" indent="-6561412" algn="l" defTabSz="2096669" rtl="0" fontAlgn="base">
              <a:spcBef>
                <a:spcPct val="0"/>
              </a:spcBef>
              <a:spcAft>
                <a:spcPct val="0"/>
              </a:spcAft>
              <a:defRPr sz="8298" kern="1200">
                <a:solidFill>
                  <a:schemeClr val="tx1"/>
                </a:solidFill>
                <a:latin typeface="Calibri" charset="0"/>
                <a:ea typeface="ヒラギノ角ゴ Pro W3" charset="0"/>
                <a:cs typeface="ヒラギノ角ゴ Pro W3" charset="0"/>
              </a:defRPr>
            </a:lvl5pPr>
            <a:lvl6pPr marL="2285543" algn="l" defTabSz="457109" rtl="0" eaLnBrk="1" latinLnBrk="0" hangingPunct="1">
              <a:defRPr sz="8298" kern="1200">
                <a:solidFill>
                  <a:schemeClr val="tx1"/>
                </a:solidFill>
                <a:latin typeface="Calibri" charset="0"/>
                <a:ea typeface="ヒラギノ角ゴ Pro W3" charset="0"/>
                <a:cs typeface="ヒラギノ角ゴ Pro W3" charset="0"/>
              </a:defRPr>
            </a:lvl6pPr>
            <a:lvl7pPr marL="2742651" algn="l" defTabSz="457109" rtl="0" eaLnBrk="1" latinLnBrk="0" hangingPunct="1">
              <a:defRPr sz="8298" kern="1200">
                <a:solidFill>
                  <a:schemeClr val="tx1"/>
                </a:solidFill>
                <a:latin typeface="Calibri" charset="0"/>
                <a:ea typeface="ヒラギノ角ゴ Pro W3" charset="0"/>
                <a:cs typeface="ヒラギノ角ゴ Pro W3" charset="0"/>
              </a:defRPr>
            </a:lvl7pPr>
            <a:lvl8pPr marL="3199760" algn="l" defTabSz="457109" rtl="0" eaLnBrk="1" latinLnBrk="0" hangingPunct="1">
              <a:defRPr sz="8298" kern="1200">
                <a:solidFill>
                  <a:schemeClr val="tx1"/>
                </a:solidFill>
                <a:latin typeface="Calibri" charset="0"/>
                <a:ea typeface="ヒラギノ角ゴ Pro W3" charset="0"/>
                <a:cs typeface="ヒラギノ角ゴ Pro W3" charset="0"/>
              </a:defRPr>
            </a:lvl8pPr>
            <a:lvl9pPr marL="3656868" algn="l" defTabSz="457109" rtl="0" eaLnBrk="1" latinLnBrk="0" hangingPunct="1">
              <a:defRPr sz="8298" kern="1200">
                <a:solidFill>
                  <a:schemeClr val="tx1"/>
                </a:solidFill>
                <a:latin typeface="Calibri" charset="0"/>
                <a:ea typeface="ヒラギノ角ゴ Pro W3" charset="0"/>
                <a:cs typeface="ヒラギノ角ゴ Pro W3" charset="0"/>
              </a:defRPr>
            </a:lvl9pPr>
          </a:lstStyle>
          <a:p>
            <a:r>
              <a:rPr lang="de-DE" sz="3999">
                <a:solidFill>
                  <a:srgbClr val="00A1A9"/>
                </a:solidFill>
                <a:latin typeface="Arial" panose="020B0604020202020204" pitchFamily="34" charset="0"/>
                <a:cs typeface="Arial" panose="020B0604020202020204" pitchFamily="34" charset="0"/>
              </a:rPr>
              <a:t>www.bluehealthtech.de</a:t>
            </a:r>
          </a:p>
        </p:txBody>
      </p:sp>
      <p:pic>
        <p:nvPicPr>
          <p:cNvPr id="14" name="Grafik 13">
            <a:extLst>
              <a:ext uri="{FF2B5EF4-FFF2-40B4-BE49-F238E27FC236}">
                <a16:creationId xmlns:a16="http://schemas.microsoft.com/office/drawing/2014/main" id="{B7BFB46A-A6C7-CC35-648C-73B4ABF079E2}"/>
              </a:ext>
            </a:extLst>
          </p:cNvPr>
          <p:cNvPicPr>
            <a:picLocks noChangeAspect="1"/>
          </p:cNvPicPr>
          <p:nvPr/>
        </p:nvPicPr>
        <p:blipFill>
          <a:blip r:embed="rId4"/>
          <a:stretch>
            <a:fillRect/>
          </a:stretch>
        </p:blipFill>
        <p:spPr>
          <a:xfrm>
            <a:off x="19787877" y="39027486"/>
            <a:ext cx="2519604" cy="2519604"/>
          </a:xfrm>
          <a:prstGeom prst="rect">
            <a:avLst/>
          </a:prstGeom>
        </p:spPr>
      </p:pic>
      <p:sp>
        <p:nvSpPr>
          <p:cNvPr id="17" name="TextBox 16">
            <a:extLst>
              <a:ext uri="{FF2B5EF4-FFF2-40B4-BE49-F238E27FC236}">
                <a16:creationId xmlns:a16="http://schemas.microsoft.com/office/drawing/2014/main" id="{786B6566-9A0C-A275-4785-0B3D27346E7C}"/>
              </a:ext>
            </a:extLst>
          </p:cNvPr>
          <p:cNvSpPr txBox="1"/>
          <p:nvPr/>
        </p:nvSpPr>
        <p:spPr>
          <a:xfrm>
            <a:off x="23353534" y="17193534"/>
            <a:ext cx="5689499" cy="3698517"/>
          </a:xfrm>
          <a:prstGeom prst="rect">
            <a:avLst/>
          </a:prstGeom>
          <a:noFill/>
        </p:spPr>
        <p:txBody>
          <a:bodyPr wrap="square" rtlCol="0">
            <a:noAutofit/>
          </a:bodyPr>
          <a:lstStyle>
            <a:defPPr>
              <a:defRPr lang="de-DE"/>
            </a:defPPr>
            <a:lvl1pPr algn="l" defTabSz="2096669" rtl="0" fontAlgn="base">
              <a:spcBef>
                <a:spcPct val="0"/>
              </a:spcBef>
              <a:spcAft>
                <a:spcPct val="0"/>
              </a:spcAft>
              <a:defRPr sz="8298" kern="1200">
                <a:solidFill>
                  <a:schemeClr val="tx1"/>
                </a:solidFill>
                <a:latin typeface="Calibri" charset="0"/>
                <a:ea typeface="ヒラギノ角ゴ Pro W3" charset="0"/>
                <a:cs typeface="ヒラギノ角ゴ Pro W3" charset="0"/>
              </a:defRPr>
            </a:lvl1pPr>
            <a:lvl2pPr marL="2096669" indent="-1639560" algn="l" defTabSz="2096669" rtl="0" fontAlgn="base">
              <a:spcBef>
                <a:spcPct val="0"/>
              </a:spcBef>
              <a:spcAft>
                <a:spcPct val="0"/>
              </a:spcAft>
              <a:defRPr sz="8298" kern="1200">
                <a:solidFill>
                  <a:schemeClr val="tx1"/>
                </a:solidFill>
                <a:latin typeface="Calibri" charset="0"/>
                <a:ea typeface="ヒラギノ角ゴ Pro W3" charset="0"/>
                <a:cs typeface="ヒラギノ角ゴ Pro W3" charset="0"/>
              </a:defRPr>
            </a:lvl2pPr>
            <a:lvl3pPr marL="4194924" indent="-3280707" algn="l" defTabSz="2096669" rtl="0" fontAlgn="base">
              <a:spcBef>
                <a:spcPct val="0"/>
              </a:spcBef>
              <a:spcAft>
                <a:spcPct val="0"/>
              </a:spcAft>
              <a:defRPr sz="8298" kern="1200">
                <a:solidFill>
                  <a:schemeClr val="tx1"/>
                </a:solidFill>
                <a:latin typeface="Calibri" charset="0"/>
                <a:ea typeface="ヒラギノ角ゴ Pro W3" charset="0"/>
                <a:cs typeface="ヒラギノ角ゴ Pro W3" charset="0"/>
              </a:defRPr>
            </a:lvl3pPr>
            <a:lvl4pPr marL="6291591" indent="-4920266" algn="l" defTabSz="2096669" rtl="0" fontAlgn="base">
              <a:spcBef>
                <a:spcPct val="0"/>
              </a:spcBef>
              <a:spcAft>
                <a:spcPct val="0"/>
              </a:spcAft>
              <a:defRPr sz="8298" kern="1200">
                <a:solidFill>
                  <a:schemeClr val="tx1"/>
                </a:solidFill>
                <a:latin typeface="Calibri" charset="0"/>
                <a:ea typeface="ヒラギノ角ゴ Pro W3" charset="0"/>
                <a:cs typeface="ヒラギノ角ゴ Pro W3" charset="0"/>
              </a:defRPr>
            </a:lvl4pPr>
            <a:lvl5pPr marL="8389847" indent="-6561412" algn="l" defTabSz="2096669" rtl="0" fontAlgn="base">
              <a:spcBef>
                <a:spcPct val="0"/>
              </a:spcBef>
              <a:spcAft>
                <a:spcPct val="0"/>
              </a:spcAft>
              <a:defRPr sz="8298" kern="1200">
                <a:solidFill>
                  <a:schemeClr val="tx1"/>
                </a:solidFill>
                <a:latin typeface="Calibri" charset="0"/>
                <a:ea typeface="ヒラギノ角ゴ Pro W3" charset="0"/>
                <a:cs typeface="ヒラギノ角ゴ Pro W3" charset="0"/>
              </a:defRPr>
            </a:lvl5pPr>
            <a:lvl6pPr marL="2285543" algn="l" defTabSz="457109" rtl="0" eaLnBrk="1" latinLnBrk="0" hangingPunct="1">
              <a:defRPr sz="8298" kern="1200">
                <a:solidFill>
                  <a:schemeClr val="tx1"/>
                </a:solidFill>
                <a:latin typeface="Calibri" charset="0"/>
                <a:ea typeface="ヒラギノ角ゴ Pro W3" charset="0"/>
                <a:cs typeface="ヒラギノ角ゴ Pro W3" charset="0"/>
              </a:defRPr>
            </a:lvl6pPr>
            <a:lvl7pPr marL="2742651" algn="l" defTabSz="457109" rtl="0" eaLnBrk="1" latinLnBrk="0" hangingPunct="1">
              <a:defRPr sz="8298" kern="1200">
                <a:solidFill>
                  <a:schemeClr val="tx1"/>
                </a:solidFill>
                <a:latin typeface="Calibri" charset="0"/>
                <a:ea typeface="ヒラギノ角ゴ Pro W3" charset="0"/>
                <a:cs typeface="ヒラギノ角ゴ Pro W3" charset="0"/>
              </a:defRPr>
            </a:lvl7pPr>
            <a:lvl8pPr marL="3199760" algn="l" defTabSz="457109" rtl="0" eaLnBrk="1" latinLnBrk="0" hangingPunct="1">
              <a:defRPr sz="8298" kern="1200">
                <a:solidFill>
                  <a:schemeClr val="tx1"/>
                </a:solidFill>
                <a:latin typeface="Calibri" charset="0"/>
                <a:ea typeface="ヒラギノ角ゴ Pro W3" charset="0"/>
                <a:cs typeface="ヒラギノ角ゴ Pro W3" charset="0"/>
              </a:defRPr>
            </a:lvl8pPr>
            <a:lvl9pPr marL="3656868" algn="l" defTabSz="457109" rtl="0" eaLnBrk="1" latinLnBrk="0" hangingPunct="1">
              <a:defRPr sz="8298" kern="1200">
                <a:solidFill>
                  <a:schemeClr val="tx1"/>
                </a:solidFill>
                <a:latin typeface="Calibri" charset="0"/>
                <a:ea typeface="ヒラギノ角ゴ Pro W3" charset="0"/>
                <a:cs typeface="ヒラギノ角ゴ Pro W3" charset="0"/>
              </a:defRPr>
            </a:lvl9pPr>
          </a:lstStyle>
          <a:p>
            <a:r>
              <a:rPr lang="en-GB" sz="3600" b="1" dirty="0" err="1">
                <a:latin typeface="Arial Narrow" panose="020B0604020202020204" pitchFamily="34" charset="0"/>
                <a:cs typeface="Arial Narrow" panose="020B0604020202020204" pitchFamily="34" charset="0"/>
              </a:rPr>
              <a:t>Kontakt</a:t>
            </a:r>
            <a:endParaRPr lang="en-GB" sz="3600" b="1" dirty="0">
              <a:latin typeface="Arial Narrow" panose="020B0604020202020204" pitchFamily="34" charset="0"/>
              <a:cs typeface="Arial Narrow" panose="020B0604020202020204" pitchFamily="34" charset="0"/>
            </a:endParaRPr>
          </a:p>
          <a:p>
            <a:r>
              <a:rPr lang="en-GB" sz="3600" dirty="0">
                <a:latin typeface="Arial Narrow" panose="020B0604020202020204" pitchFamily="34" charset="0"/>
                <a:cs typeface="Arial Narrow" panose="020B0604020202020204" pitchFamily="34" charset="0"/>
              </a:rPr>
              <a:t>NN</a:t>
            </a:r>
            <a:br>
              <a:rPr lang="en-GB" sz="3600" dirty="0">
                <a:latin typeface="Arial Narrow" panose="020B0604020202020204" pitchFamily="34" charset="0"/>
                <a:cs typeface="Arial Narrow" panose="020B0604020202020204" pitchFamily="34" charset="0"/>
              </a:rPr>
            </a:br>
            <a:r>
              <a:rPr lang="en-GB" sz="3600" dirty="0">
                <a:latin typeface="Arial Narrow" panose="020B0604020202020204" pitchFamily="34" charset="0"/>
                <a:cs typeface="Arial Narrow" panose="020B0604020202020204" pitchFamily="34" charset="0"/>
              </a:rPr>
              <a:t>Organisation</a:t>
            </a:r>
          </a:p>
          <a:p>
            <a:r>
              <a:rPr lang="en-GB" sz="3600" dirty="0">
                <a:latin typeface="Arial Narrow" panose="020B0604020202020204" pitchFamily="34" charset="0"/>
                <a:cs typeface="Arial Narrow" panose="020B0604020202020204" pitchFamily="34" charset="0"/>
              </a:rPr>
              <a:t>Organisation 2</a:t>
            </a:r>
          </a:p>
          <a:p>
            <a:endParaRPr lang="en-GB" sz="3600" dirty="0">
              <a:latin typeface="Arial Narrow" panose="020B0604020202020204" pitchFamily="34" charset="0"/>
              <a:cs typeface="Arial Narrow" panose="020B0604020202020204" pitchFamily="34" charset="0"/>
            </a:endParaRPr>
          </a:p>
          <a:p>
            <a:r>
              <a:rPr lang="en-GB" sz="3600" dirty="0">
                <a:latin typeface="Arial Narrow" panose="020B0604020202020204" pitchFamily="34" charset="0"/>
                <a:cs typeface="Arial Narrow" panose="020B0604020202020204" pitchFamily="34" charset="0"/>
              </a:rPr>
              <a:t>E-Mail:</a:t>
            </a:r>
          </a:p>
        </p:txBody>
      </p:sp>
    </p:spTree>
    <p:extLst>
      <p:ext uri="{BB962C8B-B14F-4D97-AF65-F5344CB8AC3E}">
        <p14:creationId xmlns:p14="http://schemas.microsoft.com/office/powerpoint/2010/main" val="67886122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 name="Rechteck 11">
            <a:extLst>
              <a:ext uri="{FF2B5EF4-FFF2-40B4-BE49-F238E27FC236}">
                <a16:creationId xmlns:a16="http://schemas.microsoft.com/office/drawing/2014/main" id="{7B045A36-0803-40C5-70E9-63235CE5A532}"/>
              </a:ext>
            </a:extLst>
          </p:cNvPr>
          <p:cNvSpPr/>
          <p:nvPr/>
        </p:nvSpPr>
        <p:spPr>
          <a:xfrm>
            <a:off x="1" y="3133"/>
            <a:ext cx="30270450" cy="5734831"/>
          </a:xfrm>
          <a:prstGeom prst="rect">
            <a:avLst/>
          </a:prstGeom>
          <a:gradFill flip="none" rotWithShape="1">
            <a:gsLst>
              <a:gs pos="45000">
                <a:srgbClr val="009FD8">
                  <a:lumMod val="95000"/>
                  <a:lumOff val="5000"/>
                  <a:alpha val="40000"/>
                </a:srgbClr>
              </a:gs>
              <a:gs pos="0">
                <a:srgbClr val="005978">
                  <a:lumMod val="95000"/>
                  <a:lumOff val="5000"/>
                  <a:alpha val="40000"/>
                </a:srgbClr>
              </a:gs>
              <a:gs pos="85000">
                <a:srgbClr val="00A1A9">
                  <a:lumMod val="92000"/>
                  <a:lumOff val="8000"/>
                  <a:alpha val="20000"/>
                </a:srgbClr>
              </a:gs>
            </a:gsLst>
            <a:lin ang="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defPPr>
              <a:defRPr lang="de-DE"/>
            </a:defPPr>
            <a:lvl1pPr algn="l" defTabSz="2096669" rtl="0" fontAlgn="base">
              <a:spcBef>
                <a:spcPct val="0"/>
              </a:spcBef>
              <a:spcAft>
                <a:spcPct val="0"/>
              </a:spcAft>
              <a:defRPr sz="8298" kern="1200">
                <a:solidFill>
                  <a:schemeClr val="tx1"/>
                </a:solidFill>
                <a:latin typeface="Calibri" charset="0"/>
                <a:ea typeface="ヒラギノ角ゴ Pro W3" charset="0"/>
                <a:cs typeface="ヒラギノ角ゴ Pro W3" charset="0"/>
              </a:defRPr>
            </a:lvl1pPr>
            <a:lvl2pPr marL="2096669" indent="-1639560" algn="l" defTabSz="2096669" rtl="0" fontAlgn="base">
              <a:spcBef>
                <a:spcPct val="0"/>
              </a:spcBef>
              <a:spcAft>
                <a:spcPct val="0"/>
              </a:spcAft>
              <a:defRPr sz="8298" kern="1200">
                <a:solidFill>
                  <a:schemeClr val="tx1"/>
                </a:solidFill>
                <a:latin typeface="Calibri" charset="0"/>
                <a:ea typeface="ヒラギノ角ゴ Pro W3" charset="0"/>
                <a:cs typeface="ヒラギノ角ゴ Pro W3" charset="0"/>
              </a:defRPr>
            </a:lvl2pPr>
            <a:lvl3pPr marL="4194924" indent="-3280707" algn="l" defTabSz="2096669" rtl="0" fontAlgn="base">
              <a:spcBef>
                <a:spcPct val="0"/>
              </a:spcBef>
              <a:spcAft>
                <a:spcPct val="0"/>
              </a:spcAft>
              <a:defRPr sz="8298" kern="1200">
                <a:solidFill>
                  <a:schemeClr val="tx1"/>
                </a:solidFill>
                <a:latin typeface="Calibri" charset="0"/>
                <a:ea typeface="ヒラギノ角ゴ Pro W3" charset="0"/>
                <a:cs typeface="ヒラギノ角ゴ Pro W3" charset="0"/>
              </a:defRPr>
            </a:lvl3pPr>
            <a:lvl4pPr marL="6291591" indent="-4920266" algn="l" defTabSz="2096669" rtl="0" fontAlgn="base">
              <a:spcBef>
                <a:spcPct val="0"/>
              </a:spcBef>
              <a:spcAft>
                <a:spcPct val="0"/>
              </a:spcAft>
              <a:defRPr sz="8298" kern="1200">
                <a:solidFill>
                  <a:schemeClr val="tx1"/>
                </a:solidFill>
                <a:latin typeface="Calibri" charset="0"/>
                <a:ea typeface="ヒラギノ角ゴ Pro W3" charset="0"/>
                <a:cs typeface="ヒラギノ角ゴ Pro W3" charset="0"/>
              </a:defRPr>
            </a:lvl4pPr>
            <a:lvl5pPr marL="8389847" indent="-6561412" algn="l" defTabSz="2096669" rtl="0" fontAlgn="base">
              <a:spcBef>
                <a:spcPct val="0"/>
              </a:spcBef>
              <a:spcAft>
                <a:spcPct val="0"/>
              </a:spcAft>
              <a:defRPr sz="8298" kern="1200">
                <a:solidFill>
                  <a:schemeClr val="tx1"/>
                </a:solidFill>
                <a:latin typeface="Calibri" charset="0"/>
                <a:ea typeface="ヒラギノ角ゴ Pro W3" charset="0"/>
                <a:cs typeface="ヒラギノ角ゴ Pro W3" charset="0"/>
              </a:defRPr>
            </a:lvl5pPr>
            <a:lvl6pPr marL="2285543" algn="l" defTabSz="457109" rtl="0" eaLnBrk="1" latinLnBrk="0" hangingPunct="1">
              <a:defRPr sz="8298" kern="1200">
                <a:solidFill>
                  <a:schemeClr val="tx1"/>
                </a:solidFill>
                <a:latin typeface="Calibri" charset="0"/>
                <a:ea typeface="ヒラギノ角ゴ Pro W3" charset="0"/>
                <a:cs typeface="ヒラギノ角ゴ Pro W3" charset="0"/>
              </a:defRPr>
            </a:lvl6pPr>
            <a:lvl7pPr marL="2742651" algn="l" defTabSz="457109" rtl="0" eaLnBrk="1" latinLnBrk="0" hangingPunct="1">
              <a:defRPr sz="8298" kern="1200">
                <a:solidFill>
                  <a:schemeClr val="tx1"/>
                </a:solidFill>
                <a:latin typeface="Calibri" charset="0"/>
                <a:ea typeface="ヒラギノ角ゴ Pro W3" charset="0"/>
                <a:cs typeface="ヒラギノ角ゴ Pro W3" charset="0"/>
              </a:defRPr>
            </a:lvl7pPr>
            <a:lvl8pPr marL="3199760" algn="l" defTabSz="457109" rtl="0" eaLnBrk="1" latinLnBrk="0" hangingPunct="1">
              <a:defRPr sz="8298" kern="1200">
                <a:solidFill>
                  <a:schemeClr val="tx1"/>
                </a:solidFill>
                <a:latin typeface="Calibri" charset="0"/>
                <a:ea typeface="ヒラギノ角ゴ Pro W3" charset="0"/>
                <a:cs typeface="ヒラギノ角ゴ Pro W3" charset="0"/>
              </a:defRPr>
            </a:lvl8pPr>
            <a:lvl9pPr marL="3656868" algn="l" defTabSz="457109" rtl="0" eaLnBrk="1" latinLnBrk="0" hangingPunct="1">
              <a:defRPr sz="8298" kern="1200">
                <a:solidFill>
                  <a:schemeClr val="tx1"/>
                </a:solidFill>
                <a:latin typeface="Calibri" charset="0"/>
                <a:ea typeface="ヒラギノ角ゴ Pro W3" charset="0"/>
                <a:cs typeface="ヒラギノ角ゴ Pro W3" charset="0"/>
              </a:defRPr>
            </a:lvl9pPr>
          </a:lstStyle>
          <a:p>
            <a:pPr algn="ctr"/>
            <a:endParaRPr lang="de-DE" sz="8296"/>
          </a:p>
        </p:txBody>
      </p:sp>
      <p:sp>
        <p:nvSpPr>
          <p:cNvPr id="2052" name="Textfeld 14"/>
          <p:cNvSpPr txBox="1">
            <a:spLocks noChangeArrowheads="1"/>
          </p:cNvSpPr>
          <p:nvPr/>
        </p:nvSpPr>
        <p:spPr bwMode="auto">
          <a:xfrm>
            <a:off x="985075" y="588656"/>
            <a:ext cx="18557151" cy="2390399"/>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lIns="0" tIns="0" rIns="0" bIns="0" anchor="b"/>
          <a:lstStyle>
            <a:defPPr>
              <a:defRPr lang="de-DE"/>
            </a:defPPr>
            <a:lvl1pPr algn="l" defTabSz="2096669" rtl="0" fontAlgn="base">
              <a:spcBef>
                <a:spcPct val="0"/>
              </a:spcBef>
              <a:spcAft>
                <a:spcPct val="0"/>
              </a:spcAft>
              <a:defRPr sz="8298" kern="1200">
                <a:solidFill>
                  <a:schemeClr val="tx1"/>
                </a:solidFill>
                <a:latin typeface="Calibri" charset="0"/>
                <a:ea typeface="ヒラギノ角ゴ Pro W3" charset="0"/>
                <a:cs typeface="ヒラギノ角ゴ Pro W3" charset="0"/>
              </a:defRPr>
            </a:lvl1pPr>
            <a:lvl2pPr marL="2096669" indent="-1639560" algn="l" defTabSz="2096669" rtl="0" fontAlgn="base">
              <a:spcBef>
                <a:spcPct val="0"/>
              </a:spcBef>
              <a:spcAft>
                <a:spcPct val="0"/>
              </a:spcAft>
              <a:defRPr sz="8298" kern="1200">
                <a:solidFill>
                  <a:schemeClr val="tx1"/>
                </a:solidFill>
                <a:latin typeface="Calibri" charset="0"/>
                <a:ea typeface="ヒラギノ角ゴ Pro W3" charset="0"/>
                <a:cs typeface="ヒラギノ角ゴ Pro W3" charset="0"/>
              </a:defRPr>
            </a:lvl2pPr>
            <a:lvl3pPr marL="4194924" indent="-3280707" algn="l" defTabSz="2096669" rtl="0" fontAlgn="base">
              <a:spcBef>
                <a:spcPct val="0"/>
              </a:spcBef>
              <a:spcAft>
                <a:spcPct val="0"/>
              </a:spcAft>
              <a:defRPr sz="8298" kern="1200">
                <a:solidFill>
                  <a:schemeClr val="tx1"/>
                </a:solidFill>
                <a:latin typeface="Calibri" charset="0"/>
                <a:ea typeface="ヒラギノ角ゴ Pro W3" charset="0"/>
                <a:cs typeface="ヒラギノ角ゴ Pro W3" charset="0"/>
              </a:defRPr>
            </a:lvl3pPr>
            <a:lvl4pPr marL="6291591" indent="-4920266" algn="l" defTabSz="2096669" rtl="0" fontAlgn="base">
              <a:spcBef>
                <a:spcPct val="0"/>
              </a:spcBef>
              <a:spcAft>
                <a:spcPct val="0"/>
              </a:spcAft>
              <a:defRPr sz="8298" kern="1200">
                <a:solidFill>
                  <a:schemeClr val="tx1"/>
                </a:solidFill>
                <a:latin typeface="Calibri" charset="0"/>
                <a:ea typeface="ヒラギノ角ゴ Pro W3" charset="0"/>
                <a:cs typeface="ヒラギノ角ゴ Pro W3" charset="0"/>
              </a:defRPr>
            </a:lvl4pPr>
            <a:lvl5pPr marL="8389847" indent="-6561412" algn="l" defTabSz="2096669" rtl="0" fontAlgn="base">
              <a:spcBef>
                <a:spcPct val="0"/>
              </a:spcBef>
              <a:spcAft>
                <a:spcPct val="0"/>
              </a:spcAft>
              <a:defRPr sz="8298" kern="1200">
                <a:solidFill>
                  <a:schemeClr val="tx1"/>
                </a:solidFill>
                <a:latin typeface="Calibri" charset="0"/>
                <a:ea typeface="ヒラギノ角ゴ Pro W3" charset="0"/>
                <a:cs typeface="ヒラギノ角ゴ Pro W3" charset="0"/>
              </a:defRPr>
            </a:lvl5pPr>
            <a:lvl6pPr marL="2285543" algn="l" defTabSz="457109" rtl="0" eaLnBrk="1" latinLnBrk="0" hangingPunct="1">
              <a:defRPr sz="8298" kern="1200">
                <a:solidFill>
                  <a:schemeClr val="tx1"/>
                </a:solidFill>
                <a:latin typeface="Calibri" charset="0"/>
                <a:ea typeface="ヒラギノ角ゴ Pro W3" charset="0"/>
                <a:cs typeface="ヒラギノ角ゴ Pro W3" charset="0"/>
              </a:defRPr>
            </a:lvl6pPr>
            <a:lvl7pPr marL="2742651" algn="l" defTabSz="457109" rtl="0" eaLnBrk="1" latinLnBrk="0" hangingPunct="1">
              <a:defRPr sz="8298" kern="1200">
                <a:solidFill>
                  <a:schemeClr val="tx1"/>
                </a:solidFill>
                <a:latin typeface="Calibri" charset="0"/>
                <a:ea typeface="ヒラギノ角ゴ Pro W3" charset="0"/>
                <a:cs typeface="ヒラギノ角ゴ Pro W3" charset="0"/>
              </a:defRPr>
            </a:lvl7pPr>
            <a:lvl8pPr marL="3199760" algn="l" defTabSz="457109" rtl="0" eaLnBrk="1" latinLnBrk="0" hangingPunct="1">
              <a:defRPr sz="8298" kern="1200">
                <a:solidFill>
                  <a:schemeClr val="tx1"/>
                </a:solidFill>
                <a:latin typeface="Calibri" charset="0"/>
                <a:ea typeface="ヒラギノ角ゴ Pro W3" charset="0"/>
                <a:cs typeface="ヒラギノ角ゴ Pro W3" charset="0"/>
              </a:defRPr>
            </a:lvl8pPr>
            <a:lvl9pPr marL="3656868" algn="l" defTabSz="457109" rtl="0" eaLnBrk="1" latinLnBrk="0" hangingPunct="1">
              <a:defRPr sz="8298" kern="1200">
                <a:solidFill>
                  <a:schemeClr val="tx1"/>
                </a:solidFill>
                <a:latin typeface="Calibri" charset="0"/>
                <a:ea typeface="ヒラギノ角ゴ Pro W3" charset="0"/>
                <a:cs typeface="ヒラギノ角ゴ Pro W3" charset="0"/>
              </a:defRPr>
            </a:lvl9pPr>
          </a:lstStyle>
          <a:p>
            <a:r>
              <a:rPr lang="de-DE" sz="7998">
                <a:solidFill>
                  <a:srgbClr val="FFFFFF"/>
                </a:solidFill>
                <a:latin typeface="Arial" charset="0"/>
                <a:cs typeface="Arial" charset="0"/>
              </a:rPr>
              <a:t>Projekttitel</a:t>
            </a:r>
            <a:endParaRPr lang="de-DE" sz="7998" baseline="30000"/>
          </a:p>
        </p:txBody>
      </p:sp>
      <p:sp>
        <p:nvSpPr>
          <p:cNvPr id="5" name="TextBox 4">
            <a:extLst>
              <a:ext uri="{FF2B5EF4-FFF2-40B4-BE49-F238E27FC236}">
                <a16:creationId xmlns:a16="http://schemas.microsoft.com/office/drawing/2014/main" id="{23124797-83AA-9472-F9DB-3D290A73A905}"/>
              </a:ext>
            </a:extLst>
          </p:cNvPr>
          <p:cNvSpPr txBox="1"/>
          <p:nvPr/>
        </p:nvSpPr>
        <p:spPr>
          <a:xfrm>
            <a:off x="1390432" y="7175267"/>
            <a:ext cx="9311744" cy="9410577"/>
          </a:xfrm>
          <a:prstGeom prst="rect">
            <a:avLst/>
          </a:prstGeom>
          <a:noFill/>
        </p:spPr>
        <p:txBody>
          <a:bodyPr wrap="square" rtlCol="0">
            <a:noAutofit/>
          </a:bodyPr>
          <a:lstStyle>
            <a:defPPr>
              <a:defRPr lang="de-DE"/>
            </a:defPPr>
            <a:lvl1pPr algn="l" defTabSz="2096669" rtl="0" fontAlgn="base">
              <a:spcBef>
                <a:spcPct val="0"/>
              </a:spcBef>
              <a:spcAft>
                <a:spcPct val="0"/>
              </a:spcAft>
              <a:defRPr sz="8298" kern="1200">
                <a:solidFill>
                  <a:schemeClr val="tx1"/>
                </a:solidFill>
                <a:latin typeface="Calibri" charset="0"/>
                <a:ea typeface="ヒラギノ角ゴ Pro W3" charset="0"/>
                <a:cs typeface="ヒラギノ角ゴ Pro W3" charset="0"/>
              </a:defRPr>
            </a:lvl1pPr>
            <a:lvl2pPr marL="2096669" indent="-1639560" algn="l" defTabSz="2096669" rtl="0" fontAlgn="base">
              <a:spcBef>
                <a:spcPct val="0"/>
              </a:spcBef>
              <a:spcAft>
                <a:spcPct val="0"/>
              </a:spcAft>
              <a:defRPr sz="8298" kern="1200">
                <a:solidFill>
                  <a:schemeClr val="tx1"/>
                </a:solidFill>
                <a:latin typeface="Calibri" charset="0"/>
                <a:ea typeface="ヒラギノ角ゴ Pro W3" charset="0"/>
                <a:cs typeface="ヒラギノ角ゴ Pro W3" charset="0"/>
              </a:defRPr>
            </a:lvl2pPr>
            <a:lvl3pPr marL="4194924" indent="-3280707" algn="l" defTabSz="2096669" rtl="0" fontAlgn="base">
              <a:spcBef>
                <a:spcPct val="0"/>
              </a:spcBef>
              <a:spcAft>
                <a:spcPct val="0"/>
              </a:spcAft>
              <a:defRPr sz="8298" kern="1200">
                <a:solidFill>
                  <a:schemeClr val="tx1"/>
                </a:solidFill>
                <a:latin typeface="Calibri" charset="0"/>
                <a:ea typeface="ヒラギノ角ゴ Pro W3" charset="0"/>
                <a:cs typeface="ヒラギノ角ゴ Pro W3" charset="0"/>
              </a:defRPr>
            </a:lvl3pPr>
            <a:lvl4pPr marL="6291591" indent="-4920266" algn="l" defTabSz="2096669" rtl="0" fontAlgn="base">
              <a:spcBef>
                <a:spcPct val="0"/>
              </a:spcBef>
              <a:spcAft>
                <a:spcPct val="0"/>
              </a:spcAft>
              <a:defRPr sz="8298" kern="1200">
                <a:solidFill>
                  <a:schemeClr val="tx1"/>
                </a:solidFill>
                <a:latin typeface="Calibri" charset="0"/>
                <a:ea typeface="ヒラギノ角ゴ Pro W3" charset="0"/>
                <a:cs typeface="ヒラギノ角ゴ Pro W3" charset="0"/>
              </a:defRPr>
            </a:lvl4pPr>
            <a:lvl5pPr marL="8389847" indent="-6561412" algn="l" defTabSz="2096669" rtl="0" fontAlgn="base">
              <a:spcBef>
                <a:spcPct val="0"/>
              </a:spcBef>
              <a:spcAft>
                <a:spcPct val="0"/>
              </a:spcAft>
              <a:defRPr sz="8298" kern="1200">
                <a:solidFill>
                  <a:schemeClr val="tx1"/>
                </a:solidFill>
                <a:latin typeface="Calibri" charset="0"/>
                <a:ea typeface="ヒラギノ角ゴ Pro W3" charset="0"/>
                <a:cs typeface="ヒラギノ角ゴ Pro W3" charset="0"/>
              </a:defRPr>
            </a:lvl5pPr>
            <a:lvl6pPr marL="2285543" algn="l" defTabSz="457109" rtl="0" eaLnBrk="1" latinLnBrk="0" hangingPunct="1">
              <a:defRPr sz="8298" kern="1200">
                <a:solidFill>
                  <a:schemeClr val="tx1"/>
                </a:solidFill>
                <a:latin typeface="Calibri" charset="0"/>
                <a:ea typeface="ヒラギノ角ゴ Pro W3" charset="0"/>
                <a:cs typeface="ヒラギノ角ゴ Pro W3" charset="0"/>
              </a:defRPr>
            </a:lvl6pPr>
            <a:lvl7pPr marL="2742651" algn="l" defTabSz="457109" rtl="0" eaLnBrk="1" latinLnBrk="0" hangingPunct="1">
              <a:defRPr sz="8298" kern="1200">
                <a:solidFill>
                  <a:schemeClr val="tx1"/>
                </a:solidFill>
                <a:latin typeface="Calibri" charset="0"/>
                <a:ea typeface="ヒラギノ角ゴ Pro W3" charset="0"/>
                <a:cs typeface="ヒラギノ角ゴ Pro W3" charset="0"/>
              </a:defRPr>
            </a:lvl7pPr>
            <a:lvl8pPr marL="3199760" algn="l" defTabSz="457109" rtl="0" eaLnBrk="1" latinLnBrk="0" hangingPunct="1">
              <a:defRPr sz="8298" kern="1200">
                <a:solidFill>
                  <a:schemeClr val="tx1"/>
                </a:solidFill>
                <a:latin typeface="Calibri" charset="0"/>
                <a:ea typeface="ヒラギノ角ゴ Pro W3" charset="0"/>
                <a:cs typeface="ヒラギノ角ゴ Pro W3" charset="0"/>
              </a:defRPr>
            </a:lvl8pPr>
            <a:lvl9pPr marL="3656868" algn="l" defTabSz="457109" rtl="0" eaLnBrk="1" latinLnBrk="0" hangingPunct="1">
              <a:defRPr sz="8298" kern="1200">
                <a:solidFill>
                  <a:schemeClr val="tx1"/>
                </a:solidFill>
                <a:latin typeface="Calibri" charset="0"/>
                <a:ea typeface="ヒラギノ角ゴ Pro W3" charset="0"/>
                <a:cs typeface="ヒラギノ角ゴ Pro W3" charset="0"/>
              </a:defRPr>
            </a:lvl9pPr>
          </a:lstStyle>
          <a:p>
            <a:pPr algn="just"/>
            <a:r>
              <a:rPr lang="en-GB" sz="3599">
                <a:latin typeface="Arial" panose="020B0604020202020204" pitchFamily="34" charset="0"/>
                <a:cs typeface="Arial" panose="020B0604020202020204" pitchFamily="34" charset="0"/>
              </a:rPr>
              <a:t>Lorem ipsum </a:t>
            </a:r>
            <a:r>
              <a:rPr lang="en-GB" sz="3599" err="1">
                <a:latin typeface="Arial" panose="020B0604020202020204" pitchFamily="34" charset="0"/>
                <a:cs typeface="Arial" panose="020B0604020202020204" pitchFamily="34" charset="0"/>
              </a:rPr>
              <a:t>dolor</a:t>
            </a:r>
            <a:r>
              <a:rPr lang="en-GB" sz="3599">
                <a:latin typeface="Arial" panose="020B0604020202020204" pitchFamily="34" charset="0"/>
                <a:cs typeface="Arial" panose="020B0604020202020204" pitchFamily="34" charset="0"/>
              </a:rPr>
              <a:t> sit </a:t>
            </a:r>
            <a:r>
              <a:rPr lang="en-GB" sz="3599" err="1">
                <a:latin typeface="Arial" panose="020B0604020202020204" pitchFamily="34" charset="0"/>
                <a:cs typeface="Arial" panose="020B0604020202020204" pitchFamily="34" charset="0"/>
              </a:rPr>
              <a:t>amet</a:t>
            </a:r>
            <a:r>
              <a:rPr lang="en-GB" sz="3599">
                <a:latin typeface="Arial" panose="020B0604020202020204" pitchFamily="34" charset="0"/>
                <a:cs typeface="Arial" panose="020B0604020202020204" pitchFamily="34" charset="0"/>
              </a:rPr>
              <a:t>, </a:t>
            </a:r>
            <a:r>
              <a:rPr lang="en-GB" sz="3599" err="1">
                <a:latin typeface="Arial" panose="020B0604020202020204" pitchFamily="34" charset="0"/>
                <a:cs typeface="Arial" panose="020B0604020202020204" pitchFamily="34" charset="0"/>
              </a:rPr>
              <a:t>consetetur</a:t>
            </a:r>
            <a:r>
              <a:rPr lang="en-GB" sz="3599">
                <a:latin typeface="Arial" panose="020B0604020202020204" pitchFamily="34" charset="0"/>
                <a:cs typeface="Arial" panose="020B0604020202020204" pitchFamily="34" charset="0"/>
              </a:rPr>
              <a:t> </a:t>
            </a:r>
            <a:r>
              <a:rPr lang="en-GB" sz="3599" err="1">
                <a:latin typeface="Arial" panose="020B0604020202020204" pitchFamily="34" charset="0"/>
                <a:cs typeface="Arial" panose="020B0604020202020204" pitchFamily="34" charset="0"/>
              </a:rPr>
              <a:t>sadipscing</a:t>
            </a:r>
            <a:r>
              <a:rPr lang="en-GB" sz="3599">
                <a:latin typeface="Arial" panose="020B0604020202020204" pitchFamily="34" charset="0"/>
                <a:cs typeface="Arial" panose="020B0604020202020204" pitchFamily="34" charset="0"/>
              </a:rPr>
              <a:t> </a:t>
            </a:r>
            <a:r>
              <a:rPr lang="en-GB" sz="3599" err="1">
                <a:latin typeface="Arial" panose="020B0604020202020204" pitchFamily="34" charset="0"/>
                <a:cs typeface="Arial" panose="020B0604020202020204" pitchFamily="34" charset="0"/>
              </a:rPr>
              <a:t>elitr</a:t>
            </a:r>
            <a:r>
              <a:rPr lang="en-GB" sz="3599">
                <a:latin typeface="Arial" panose="020B0604020202020204" pitchFamily="34" charset="0"/>
                <a:cs typeface="Arial" panose="020B0604020202020204" pitchFamily="34" charset="0"/>
              </a:rPr>
              <a:t>, </a:t>
            </a:r>
            <a:r>
              <a:rPr lang="en-GB" sz="3599" err="1">
                <a:latin typeface="Arial" panose="020B0604020202020204" pitchFamily="34" charset="0"/>
                <a:cs typeface="Arial" panose="020B0604020202020204" pitchFamily="34" charset="0"/>
              </a:rPr>
              <a:t>sed</a:t>
            </a:r>
            <a:r>
              <a:rPr lang="en-GB" sz="3599">
                <a:latin typeface="Arial" panose="020B0604020202020204" pitchFamily="34" charset="0"/>
                <a:cs typeface="Arial" panose="020B0604020202020204" pitchFamily="34" charset="0"/>
              </a:rPr>
              <a:t> </a:t>
            </a:r>
            <a:r>
              <a:rPr lang="en-GB" sz="3599" err="1">
                <a:latin typeface="Arial" panose="020B0604020202020204" pitchFamily="34" charset="0"/>
                <a:cs typeface="Arial" panose="020B0604020202020204" pitchFamily="34" charset="0"/>
              </a:rPr>
              <a:t>diam</a:t>
            </a:r>
            <a:r>
              <a:rPr lang="en-GB" sz="3599">
                <a:latin typeface="Arial" panose="020B0604020202020204" pitchFamily="34" charset="0"/>
                <a:cs typeface="Arial" panose="020B0604020202020204" pitchFamily="34" charset="0"/>
              </a:rPr>
              <a:t> </a:t>
            </a:r>
            <a:r>
              <a:rPr lang="en-GB" sz="3599" err="1">
                <a:latin typeface="Arial" panose="020B0604020202020204" pitchFamily="34" charset="0"/>
                <a:cs typeface="Arial" panose="020B0604020202020204" pitchFamily="34" charset="0"/>
              </a:rPr>
              <a:t>nonumy</a:t>
            </a:r>
            <a:r>
              <a:rPr lang="en-GB" sz="3599">
                <a:latin typeface="Arial" panose="020B0604020202020204" pitchFamily="34" charset="0"/>
                <a:cs typeface="Arial" panose="020B0604020202020204" pitchFamily="34" charset="0"/>
              </a:rPr>
              <a:t> </a:t>
            </a:r>
            <a:r>
              <a:rPr lang="en-GB" sz="3599" err="1">
                <a:latin typeface="Arial" panose="020B0604020202020204" pitchFamily="34" charset="0"/>
                <a:cs typeface="Arial" panose="020B0604020202020204" pitchFamily="34" charset="0"/>
              </a:rPr>
              <a:t>eirmod</a:t>
            </a:r>
            <a:r>
              <a:rPr lang="en-GB" sz="3599">
                <a:latin typeface="Arial" panose="020B0604020202020204" pitchFamily="34" charset="0"/>
                <a:cs typeface="Arial" panose="020B0604020202020204" pitchFamily="34" charset="0"/>
              </a:rPr>
              <a:t> </a:t>
            </a:r>
            <a:r>
              <a:rPr lang="en-GB" sz="3599" err="1">
                <a:latin typeface="Arial" panose="020B0604020202020204" pitchFamily="34" charset="0"/>
                <a:cs typeface="Arial" panose="020B0604020202020204" pitchFamily="34" charset="0"/>
              </a:rPr>
              <a:t>tempor</a:t>
            </a:r>
            <a:r>
              <a:rPr lang="en-GB" sz="3599">
                <a:latin typeface="Arial" panose="020B0604020202020204" pitchFamily="34" charset="0"/>
                <a:cs typeface="Arial" panose="020B0604020202020204" pitchFamily="34" charset="0"/>
              </a:rPr>
              <a:t> </a:t>
            </a:r>
            <a:r>
              <a:rPr lang="en-GB" sz="3599" err="1">
                <a:latin typeface="Arial" panose="020B0604020202020204" pitchFamily="34" charset="0"/>
                <a:cs typeface="Arial" panose="020B0604020202020204" pitchFamily="34" charset="0"/>
              </a:rPr>
              <a:t>invidunt</a:t>
            </a:r>
            <a:r>
              <a:rPr lang="en-GB" sz="3599">
                <a:latin typeface="Arial" panose="020B0604020202020204" pitchFamily="34" charset="0"/>
                <a:cs typeface="Arial" panose="020B0604020202020204" pitchFamily="34" charset="0"/>
              </a:rPr>
              <a:t> </a:t>
            </a:r>
            <a:r>
              <a:rPr lang="en-GB" sz="3599" err="1">
                <a:latin typeface="Arial" panose="020B0604020202020204" pitchFamily="34" charset="0"/>
                <a:cs typeface="Arial" panose="020B0604020202020204" pitchFamily="34" charset="0"/>
              </a:rPr>
              <a:t>ut</a:t>
            </a:r>
            <a:r>
              <a:rPr lang="en-GB" sz="3599">
                <a:latin typeface="Arial" panose="020B0604020202020204" pitchFamily="34" charset="0"/>
                <a:cs typeface="Arial" panose="020B0604020202020204" pitchFamily="34" charset="0"/>
              </a:rPr>
              <a:t> labore et dolore magna </a:t>
            </a:r>
            <a:r>
              <a:rPr lang="en-GB" sz="3599" err="1">
                <a:latin typeface="Arial" panose="020B0604020202020204" pitchFamily="34" charset="0"/>
                <a:cs typeface="Arial" panose="020B0604020202020204" pitchFamily="34" charset="0"/>
              </a:rPr>
              <a:t>aliquyam</a:t>
            </a:r>
            <a:r>
              <a:rPr lang="en-GB" sz="3599">
                <a:latin typeface="Arial" panose="020B0604020202020204" pitchFamily="34" charset="0"/>
                <a:cs typeface="Arial" panose="020B0604020202020204" pitchFamily="34" charset="0"/>
              </a:rPr>
              <a:t> </a:t>
            </a:r>
            <a:r>
              <a:rPr lang="en-GB" sz="3599" err="1">
                <a:latin typeface="Arial" panose="020B0604020202020204" pitchFamily="34" charset="0"/>
                <a:cs typeface="Arial" panose="020B0604020202020204" pitchFamily="34" charset="0"/>
              </a:rPr>
              <a:t>erat</a:t>
            </a:r>
            <a:r>
              <a:rPr lang="en-GB" sz="3599">
                <a:latin typeface="Arial" panose="020B0604020202020204" pitchFamily="34" charset="0"/>
                <a:cs typeface="Arial" panose="020B0604020202020204" pitchFamily="34" charset="0"/>
              </a:rPr>
              <a:t>, </a:t>
            </a:r>
            <a:r>
              <a:rPr lang="en-GB" sz="3599" err="1">
                <a:latin typeface="Arial" panose="020B0604020202020204" pitchFamily="34" charset="0"/>
                <a:cs typeface="Arial" panose="020B0604020202020204" pitchFamily="34" charset="0"/>
              </a:rPr>
              <a:t>sed</a:t>
            </a:r>
            <a:r>
              <a:rPr lang="en-GB" sz="3599">
                <a:latin typeface="Arial" panose="020B0604020202020204" pitchFamily="34" charset="0"/>
                <a:cs typeface="Arial" panose="020B0604020202020204" pitchFamily="34" charset="0"/>
              </a:rPr>
              <a:t> </a:t>
            </a:r>
            <a:r>
              <a:rPr lang="en-GB" sz="3599" err="1">
                <a:latin typeface="Arial" panose="020B0604020202020204" pitchFamily="34" charset="0"/>
                <a:cs typeface="Arial" panose="020B0604020202020204" pitchFamily="34" charset="0"/>
              </a:rPr>
              <a:t>diam</a:t>
            </a:r>
            <a:r>
              <a:rPr lang="en-GB" sz="3599">
                <a:latin typeface="Arial" panose="020B0604020202020204" pitchFamily="34" charset="0"/>
                <a:cs typeface="Arial" panose="020B0604020202020204" pitchFamily="34" charset="0"/>
              </a:rPr>
              <a:t> </a:t>
            </a:r>
            <a:r>
              <a:rPr lang="en-GB" sz="3599" err="1">
                <a:latin typeface="Arial" panose="020B0604020202020204" pitchFamily="34" charset="0"/>
                <a:cs typeface="Arial" panose="020B0604020202020204" pitchFamily="34" charset="0"/>
              </a:rPr>
              <a:t>voluptua</a:t>
            </a:r>
            <a:r>
              <a:rPr lang="en-GB" sz="3599">
                <a:latin typeface="Arial" panose="020B0604020202020204" pitchFamily="34" charset="0"/>
                <a:cs typeface="Arial" panose="020B0604020202020204" pitchFamily="34" charset="0"/>
              </a:rPr>
              <a:t>. At </a:t>
            </a:r>
            <a:r>
              <a:rPr lang="en-GB" sz="3599" err="1">
                <a:latin typeface="Arial" panose="020B0604020202020204" pitchFamily="34" charset="0"/>
                <a:cs typeface="Arial" panose="020B0604020202020204" pitchFamily="34" charset="0"/>
              </a:rPr>
              <a:t>vero</a:t>
            </a:r>
            <a:r>
              <a:rPr lang="en-GB" sz="3599">
                <a:latin typeface="Arial" panose="020B0604020202020204" pitchFamily="34" charset="0"/>
                <a:cs typeface="Arial" panose="020B0604020202020204" pitchFamily="34" charset="0"/>
              </a:rPr>
              <a:t> </a:t>
            </a:r>
            <a:r>
              <a:rPr lang="en-GB" sz="3599" err="1">
                <a:latin typeface="Arial" panose="020B0604020202020204" pitchFamily="34" charset="0"/>
                <a:cs typeface="Arial" panose="020B0604020202020204" pitchFamily="34" charset="0"/>
              </a:rPr>
              <a:t>eos</a:t>
            </a:r>
            <a:r>
              <a:rPr lang="en-GB" sz="3599">
                <a:latin typeface="Arial" panose="020B0604020202020204" pitchFamily="34" charset="0"/>
                <a:cs typeface="Arial" panose="020B0604020202020204" pitchFamily="34" charset="0"/>
              </a:rPr>
              <a:t> et </a:t>
            </a:r>
            <a:r>
              <a:rPr lang="en-GB" sz="3599" err="1">
                <a:latin typeface="Arial" panose="020B0604020202020204" pitchFamily="34" charset="0"/>
                <a:cs typeface="Arial" panose="020B0604020202020204" pitchFamily="34" charset="0"/>
              </a:rPr>
              <a:t>accusam</a:t>
            </a:r>
            <a:r>
              <a:rPr lang="en-GB" sz="3599">
                <a:latin typeface="Arial" panose="020B0604020202020204" pitchFamily="34" charset="0"/>
                <a:cs typeface="Arial" panose="020B0604020202020204" pitchFamily="34" charset="0"/>
              </a:rPr>
              <a:t> et </a:t>
            </a:r>
            <a:r>
              <a:rPr lang="en-GB" sz="3599" err="1">
                <a:latin typeface="Arial" panose="020B0604020202020204" pitchFamily="34" charset="0"/>
                <a:cs typeface="Arial" panose="020B0604020202020204" pitchFamily="34" charset="0"/>
              </a:rPr>
              <a:t>justo</a:t>
            </a:r>
            <a:r>
              <a:rPr lang="en-GB" sz="3599">
                <a:latin typeface="Arial" panose="020B0604020202020204" pitchFamily="34" charset="0"/>
                <a:cs typeface="Arial" panose="020B0604020202020204" pitchFamily="34" charset="0"/>
              </a:rPr>
              <a:t> duo </a:t>
            </a:r>
            <a:r>
              <a:rPr lang="en-GB" sz="3599" err="1">
                <a:latin typeface="Arial" panose="020B0604020202020204" pitchFamily="34" charset="0"/>
                <a:cs typeface="Arial" panose="020B0604020202020204" pitchFamily="34" charset="0"/>
              </a:rPr>
              <a:t>dolores</a:t>
            </a:r>
            <a:r>
              <a:rPr lang="en-GB" sz="3599">
                <a:latin typeface="Arial" panose="020B0604020202020204" pitchFamily="34" charset="0"/>
                <a:cs typeface="Arial" panose="020B0604020202020204" pitchFamily="34" charset="0"/>
              </a:rPr>
              <a:t> et </a:t>
            </a:r>
            <a:r>
              <a:rPr lang="en-GB" sz="3599" err="1">
                <a:latin typeface="Arial" panose="020B0604020202020204" pitchFamily="34" charset="0"/>
                <a:cs typeface="Arial" panose="020B0604020202020204" pitchFamily="34" charset="0"/>
              </a:rPr>
              <a:t>ea</a:t>
            </a:r>
            <a:r>
              <a:rPr lang="en-GB" sz="3599">
                <a:latin typeface="Arial" panose="020B0604020202020204" pitchFamily="34" charset="0"/>
                <a:cs typeface="Arial" panose="020B0604020202020204" pitchFamily="34" charset="0"/>
              </a:rPr>
              <a:t> </a:t>
            </a:r>
            <a:r>
              <a:rPr lang="en-GB" sz="3599" err="1">
                <a:latin typeface="Arial" panose="020B0604020202020204" pitchFamily="34" charset="0"/>
                <a:cs typeface="Arial" panose="020B0604020202020204" pitchFamily="34" charset="0"/>
              </a:rPr>
              <a:t>rebum</a:t>
            </a:r>
            <a:r>
              <a:rPr lang="en-GB" sz="3599">
                <a:latin typeface="Arial" panose="020B0604020202020204" pitchFamily="34" charset="0"/>
                <a:cs typeface="Arial" panose="020B0604020202020204" pitchFamily="34" charset="0"/>
              </a:rPr>
              <a:t>. Stet </a:t>
            </a:r>
            <a:r>
              <a:rPr lang="en-GB" sz="3599" err="1">
                <a:latin typeface="Arial" panose="020B0604020202020204" pitchFamily="34" charset="0"/>
                <a:cs typeface="Arial" panose="020B0604020202020204" pitchFamily="34" charset="0"/>
              </a:rPr>
              <a:t>clita</a:t>
            </a:r>
            <a:r>
              <a:rPr lang="en-GB" sz="3599">
                <a:latin typeface="Arial" panose="020B0604020202020204" pitchFamily="34" charset="0"/>
                <a:cs typeface="Arial" panose="020B0604020202020204" pitchFamily="34" charset="0"/>
              </a:rPr>
              <a:t> </a:t>
            </a:r>
            <a:r>
              <a:rPr lang="en-GB" sz="3599" err="1">
                <a:latin typeface="Arial" panose="020B0604020202020204" pitchFamily="34" charset="0"/>
                <a:cs typeface="Arial" panose="020B0604020202020204" pitchFamily="34" charset="0"/>
              </a:rPr>
              <a:t>kasd</a:t>
            </a:r>
            <a:r>
              <a:rPr lang="en-GB" sz="3599">
                <a:latin typeface="Arial" panose="020B0604020202020204" pitchFamily="34" charset="0"/>
                <a:cs typeface="Arial" panose="020B0604020202020204" pitchFamily="34" charset="0"/>
              </a:rPr>
              <a:t> </a:t>
            </a:r>
            <a:r>
              <a:rPr lang="en-GB" sz="3599" err="1">
                <a:latin typeface="Arial" panose="020B0604020202020204" pitchFamily="34" charset="0"/>
                <a:cs typeface="Arial" panose="020B0604020202020204" pitchFamily="34" charset="0"/>
              </a:rPr>
              <a:t>gubergren</a:t>
            </a:r>
            <a:r>
              <a:rPr lang="en-GB" sz="3599">
                <a:latin typeface="Arial" panose="020B0604020202020204" pitchFamily="34" charset="0"/>
                <a:cs typeface="Arial" panose="020B0604020202020204" pitchFamily="34" charset="0"/>
              </a:rPr>
              <a:t>, no sea </a:t>
            </a:r>
            <a:r>
              <a:rPr lang="en-GB" sz="3599" err="1">
                <a:latin typeface="Arial" panose="020B0604020202020204" pitchFamily="34" charset="0"/>
                <a:cs typeface="Arial" panose="020B0604020202020204" pitchFamily="34" charset="0"/>
              </a:rPr>
              <a:t>takimata</a:t>
            </a:r>
            <a:r>
              <a:rPr lang="en-GB" sz="3599">
                <a:latin typeface="Arial" panose="020B0604020202020204" pitchFamily="34" charset="0"/>
                <a:cs typeface="Arial" panose="020B0604020202020204" pitchFamily="34" charset="0"/>
              </a:rPr>
              <a:t> </a:t>
            </a:r>
            <a:r>
              <a:rPr lang="en-GB" sz="3599" err="1">
                <a:latin typeface="Arial" panose="020B0604020202020204" pitchFamily="34" charset="0"/>
                <a:cs typeface="Arial" panose="020B0604020202020204" pitchFamily="34" charset="0"/>
              </a:rPr>
              <a:t>sanctus</a:t>
            </a:r>
            <a:r>
              <a:rPr lang="en-GB" sz="3599">
                <a:latin typeface="Arial" panose="020B0604020202020204" pitchFamily="34" charset="0"/>
                <a:cs typeface="Arial" panose="020B0604020202020204" pitchFamily="34" charset="0"/>
              </a:rPr>
              <a:t> </a:t>
            </a:r>
            <a:r>
              <a:rPr lang="en-GB" sz="3599" err="1">
                <a:latin typeface="Arial" panose="020B0604020202020204" pitchFamily="34" charset="0"/>
                <a:cs typeface="Arial" panose="020B0604020202020204" pitchFamily="34" charset="0"/>
              </a:rPr>
              <a:t>est</a:t>
            </a:r>
            <a:r>
              <a:rPr lang="en-GB" sz="3599">
                <a:latin typeface="Arial" panose="020B0604020202020204" pitchFamily="34" charset="0"/>
                <a:cs typeface="Arial" panose="020B0604020202020204" pitchFamily="34" charset="0"/>
              </a:rPr>
              <a:t> Lorem ipsum </a:t>
            </a:r>
            <a:r>
              <a:rPr lang="en-GB" sz="3599" err="1">
                <a:latin typeface="Arial" panose="020B0604020202020204" pitchFamily="34" charset="0"/>
                <a:cs typeface="Arial" panose="020B0604020202020204" pitchFamily="34" charset="0"/>
              </a:rPr>
              <a:t>dolor</a:t>
            </a:r>
            <a:r>
              <a:rPr lang="en-GB" sz="3599">
                <a:latin typeface="Arial" panose="020B0604020202020204" pitchFamily="34" charset="0"/>
                <a:cs typeface="Arial" panose="020B0604020202020204" pitchFamily="34" charset="0"/>
              </a:rPr>
              <a:t> sit </a:t>
            </a:r>
            <a:r>
              <a:rPr lang="en-GB" sz="3599" err="1">
                <a:latin typeface="Arial" panose="020B0604020202020204" pitchFamily="34" charset="0"/>
                <a:cs typeface="Arial" panose="020B0604020202020204" pitchFamily="34" charset="0"/>
              </a:rPr>
              <a:t>amet</a:t>
            </a:r>
            <a:r>
              <a:rPr lang="en-GB" sz="3599">
                <a:latin typeface="Arial" panose="020B0604020202020204" pitchFamily="34" charset="0"/>
                <a:cs typeface="Arial" panose="020B0604020202020204" pitchFamily="34" charset="0"/>
              </a:rPr>
              <a:t>. Lorem ipsum </a:t>
            </a:r>
            <a:r>
              <a:rPr lang="en-GB" sz="3599" err="1">
                <a:latin typeface="Arial" panose="020B0604020202020204" pitchFamily="34" charset="0"/>
                <a:cs typeface="Arial" panose="020B0604020202020204" pitchFamily="34" charset="0"/>
              </a:rPr>
              <a:t>dolor</a:t>
            </a:r>
            <a:r>
              <a:rPr lang="en-GB" sz="3599">
                <a:latin typeface="Arial" panose="020B0604020202020204" pitchFamily="34" charset="0"/>
                <a:cs typeface="Arial" panose="020B0604020202020204" pitchFamily="34" charset="0"/>
              </a:rPr>
              <a:t> sit </a:t>
            </a:r>
            <a:r>
              <a:rPr lang="en-GB" sz="3599" err="1">
                <a:latin typeface="Arial" panose="020B0604020202020204" pitchFamily="34" charset="0"/>
                <a:cs typeface="Arial" panose="020B0604020202020204" pitchFamily="34" charset="0"/>
              </a:rPr>
              <a:t>amet</a:t>
            </a:r>
            <a:r>
              <a:rPr lang="en-GB" sz="3599">
                <a:latin typeface="Arial" panose="020B0604020202020204" pitchFamily="34" charset="0"/>
                <a:cs typeface="Arial" panose="020B0604020202020204" pitchFamily="34" charset="0"/>
              </a:rPr>
              <a:t>, </a:t>
            </a:r>
            <a:r>
              <a:rPr lang="en-GB" sz="3599" err="1">
                <a:latin typeface="Arial" panose="020B0604020202020204" pitchFamily="34" charset="0"/>
                <a:cs typeface="Arial" panose="020B0604020202020204" pitchFamily="34" charset="0"/>
              </a:rPr>
              <a:t>consetetur</a:t>
            </a:r>
            <a:r>
              <a:rPr lang="en-GB" sz="3599">
                <a:latin typeface="Arial" panose="020B0604020202020204" pitchFamily="34" charset="0"/>
                <a:cs typeface="Arial" panose="020B0604020202020204" pitchFamily="34" charset="0"/>
              </a:rPr>
              <a:t> </a:t>
            </a:r>
            <a:r>
              <a:rPr lang="en-GB" sz="3599" err="1">
                <a:latin typeface="Arial" panose="020B0604020202020204" pitchFamily="34" charset="0"/>
                <a:cs typeface="Arial" panose="020B0604020202020204" pitchFamily="34" charset="0"/>
              </a:rPr>
              <a:t>sadipscing</a:t>
            </a:r>
            <a:r>
              <a:rPr lang="en-GB" sz="3599">
                <a:latin typeface="Arial" panose="020B0604020202020204" pitchFamily="34" charset="0"/>
                <a:cs typeface="Arial" panose="020B0604020202020204" pitchFamily="34" charset="0"/>
              </a:rPr>
              <a:t> </a:t>
            </a:r>
            <a:r>
              <a:rPr lang="en-GB" sz="3599" err="1">
                <a:latin typeface="Arial" panose="020B0604020202020204" pitchFamily="34" charset="0"/>
                <a:cs typeface="Arial" panose="020B0604020202020204" pitchFamily="34" charset="0"/>
              </a:rPr>
              <a:t>elitr</a:t>
            </a:r>
            <a:r>
              <a:rPr lang="en-GB" sz="3599">
                <a:latin typeface="Arial" panose="020B0604020202020204" pitchFamily="34" charset="0"/>
                <a:cs typeface="Arial" panose="020B0604020202020204" pitchFamily="34" charset="0"/>
              </a:rPr>
              <a:t>, </a:t>
            </a:r>
            <a:r>
              <a:rPr lang="en-GB" sz="3599" err="1">
                <a:latin typeface="Arial" panose="020B0604020202020204" pitchFamily="34" charset="0"/>
                <a:cs typeface="Arial" panose="020B0604020202020204" pitchFamily="34" charset="0"/>
              </a:rPr>
              <a:t>sed</a:t>
            </a:r>
            <a:r>
              <a:rPr lang="en-GB" sz="3599">
                <a:latin typeface="Arial" panose="020B0604020202020204" pitchFamily="34" charset="0"/>
                <a:cs typeface="Arial" panose="020B0604020202020204" pitchFamily="34" charset="0"/>
              </a:rPr>
              <a:t> </a:t>
            </a:r>
            <a:r>
              <a:rPr lang="en-GB" sz="3599" err="1">
                <a:latin typeface="Arial" panose="020B0604020202020204" pitchFamily="34" charset="0"/>
                <a:cs typeface="Arial" panose="020B0604020202020204" pitchFamily="34" charset="0"/>
              </a:rPr>
              <a:t>diam</a:t>
            </a:r>
            <a:r>
              <a:rPr lang="en-GB" sz="3599">
                <a:latin typeface="Arial" panose="020B0604020202020204" pitchFamily="34" charset="0"/>
                <a:cs typeface="Arial" panose="020B0604020202020204" pitchFamily="34" charset="0"/>
              </a:rPr>
              <a:t> </a:t>
            </a:r>
            <a:r>
              <a:rPr lang="en-GB" sz="3599" err="1">
                <a:latin typeface="Arial" panose="020B0604020202020204" pitchFamily="34" charset="0"/>
                <a:cs typeface="Arial" panose="020B0604020202020204" pitchFamily="34" charset="0"/>
              </a:rPr>
              <a:t>nonumy</a:t>
            </a:r>
            <a:r>
              <a:rPr lang="en-GB" sz="3599">
                <a:latin typeface="Arial" panose="020B0604020202020204" pitchFamily="34" charset="0"/>
                <a:cs typeface="Arial" panose="020B0604020202020204" pitchFamily="34" charset="0"/>
              </a:rPr>
              <a:t> </a:t>
            </a:r>
            <a:r>
              <a:rPr lang="en-GB" sz="3599" err="1">
                <a:latin typeface="Arial" panose="020B0604020202020204" pitchFamily="34" charset="0"/>
                <a:cs typeface="Arial" panose="020B0604020202020204" pitchFamily="34" charset="0"/>
              </a:rPr>
              <a:t>eirmod</a:t>
            </a:r>
            <a:r>
              <a:rPr lang="en-GB" sz="3599">
                <a:latin typeface="Arial" panose="020B0604020202020204" pitchFamily="34" charset="0"/>
                <a:cs typeface="Arial" panose="020B0604020202020204" pitchFamily="34" charset="0"/>
              </a:rPr>
              <a:t> </a:t>
            </a:r>
            <a:r>
              <a:rPr lang="en-GB" sz="3599" err="1">
                <a:latin typeface="Arial" panose="020B0604020202020204" pitchFamily="34" charset="0"/>
                <a:cs typeface="Arial" panose="020B0604020202020204" pitchFamily="34" charset="0"/>
              </a:rPr>
              <a:t>tempor</a:t>
            </a:r>
            <a:r>
              <a:rPr lang="en-GB" sz="3599">
                <a:latin typeface="Arial" panose="020B0604020202020204" pitchFamily="34" charset="0"/>
                <a:cs typeface="Arial" panose="020B0604020202020204" pitchFamily="34" charset="0"/>
              </a:rPr>
              <a:t> </a:t>
            </a:r>
            <a:r>
              <a:rPr lang="en-GB" sz="3599" err="1">
                <a:latin typeface="Arial" panose="020B0604020202020204" pitchFamily="34" charset="0"/>
                <a:cs typeface="Arial" panose="020B0604020202020204" pitchFamily="34" charset="0"/>
              </a:rPr>
              <a:t>invidunt</a:t>
            </a:r>
            <a:r>
              <a:rPr lang="en-GB" sz="3599">
                <a:latin typeface="Arial" panose="020B0604020202020204" pitchFamily="34" charset="0"/>
                <a:cs typeface="Arial" panose="020B0604020202020204" pitchFamily="34" charset="0"/>
              </a:rPr>
              <a:t> </a:t>
            </a:r>
            <a:r>
              <a:rPr lang="en-GB" sz="3599" err="1">
                <a:latin typeface="Arial" panose="020B0604020202020204" pitchFamily="34" charset="0"/>
                <a:cs typeface="Arial" panose="020B0604020202020204" pitchFamily="34" charset="0"/>
              </a:rPr>
              <a:t>ut</a:t>
            </a:r>
            <a:r>
              <a:rPr lang="en-GB" sz="3599">
                <a:latin typeface="Arial" panose="020B0604020202020204" pitchFamily="34" charset="0"/>
                <a:cs typeface="Arial" panose="020B0604020202020204" pitchFamily="34" charset="0"/>
              </a:rPr>
              <a:t> labore et dolore magna </a:t>
            </a:r>
            <a:r>
              <a:rPr lang="en-GB" sz="3599" err="1">
                <a:latin typeface="Arial" panose="020B0604020202020204" pitchFamily="34" charset="0"/>
                <a:cs typeface="Arial" panose="020B0604020202020204" pitchFamily="34" charset="0"/>
              </a:rPr>
              <a:t>aliquyam</a:t>
            </a:r>
            <a:r>
              <a:rPr lang="en-GB" sz="3599">
                <a:latin typeface="Arial" panose="020B0604020202020204" pitchFamily="34" charset="0"/>
                <a:cs typeface="Arial" panose="020B0604020202020204" pitchFamily="34" charset="0"/>
              </a:rPr>
              <a:t> </a:t>
            </a:r>
            <a:r>
              <a:rPr lang="en-GB" sz="3599" err="1">
                <a:latin typeface="Arial" panose="020B0604020202020204" pitchFamily="34" charset="0"/>
                <a:cs typeface="Arial" panose="020B0604020202020204" pitchFamily="34" charset="0"/>
              </a:rPr>
              <a:t>erat</a:t>
            </a:r>
            <a:r>
              <a:rPr lang="en-GB" sz="3599">
                <a:latin typeface="Arial" panose="020B0604020202020204" pitchFamily="34" charset="0"/>
                <a:cs typeface="Arial" panose="020B0604020202020204" pitchFamily="34" charset="0"/>
              </a:rPr>
              <a:t>, </a:t>
            </a:r>
            <a:r>
              <a:rPr lang="en-GB" sz="3599" err="1">
                <a:latin typeface="Arial" panose="020B0604020202020204" pitchFamily="34" charset="0"/>
                <a:cs typeface="Arial" panose="020B0604020202020204" pitchFamily="34" charset="0"/>
              </a:rPr>
              <a:t>sed</a:t>
            </a:r>
            <a:r>
              <a:rPr lang="en-GB" sz="3599">
                <a:latin typeface="Arial" panose="020B0604020202020204" pitchFamily="34" charset="0"/>
                <a:cs typeface="Arial" panose="020B0604020202020204" pitchFamily="34" charset="0"/>
              </a:rPr>
              <a:t> </a:t>
            </a:r>
            <a:r>
              <a:rPr lang="en-GB" sz="3599" err="1">
                <a:latin typeface="Arial" panose="020B0604020202020204" pitchFamily="34" charset="0"/>
                <a:cs typeface="Arial" panose="020B0604020202020204" pitchFamily="34" charset="0"/>
              </a:rPr>
              <a:t>diam</a:t>
            </a:r>
            <a:r>
              <a:rPr lang="en-GB" sz="3599">
                <a:latin typeface="Arial" panose="020B0604020202020204" pitchFamily="34" charset="0"/>
                <a:cs typeface="Arial" panose="020B0604020202020204" pitchFamily="34" charset="0"/>
              </a:rPr>
              <a:t> </a:t>
            </a:r>
            <a:r>
              <a:rPr lang="en-GB" sz="3599" err="1">
                <a:latin typeface="Arial" panose="020B0604020202020204" pitchFamily="34" charset="0"/>
                <a:cs typeface="Arial" panose="020B0604020202020204" pitchFamily="34" charset="0"/>
              </a:rPr>
              <a:t>voluptua</a:t>
            </a:r>
            <a:r>
              <a:rPr lang="en-GB" sz="3599">
                <a:latin typeface="Arial" panose="020B0604020202020204" pitchFamily="34" charset="0"/>
                <a:cs typeface="Arial" panose="020B0604020202020204" pitchFamily="34" charset="0"/>
              </a:rPr>
              <a:t>. At </a:t>
            </a:r>
            <a:r>
              <a:rPr lang="en-GB" sz="3599" err="1">
                <a:latin typeface="Arial" panose="020B0604020202020204" pitchFamily="34" charset="0"/>
                <a:cs typeface="Arial" panose="020B0604020202020204" pitchFamily="34" charset="0"/>
              </a:rPr>
              <a:t>vero</a:t>
            </a:r>
            <a:r>
              <a:rPr lang="en-GB" sz="3599">
                <a:latin typeface="Arial" panose="020B0604020202020204" pitchFamily="34" charset="0"/>
                <a:cs typeface="Arial" panose="020B0604020202020204" pitchFamily="34" charset="0"/>
              </a:rPr>
              <a:t> </a:t>
            </a:r>
            <a:r>
              <a:rPr lang="en-GB" sz="3599" err="1">
                <a:latin typeface="Arial" panose="020B0604020202020204" pitchFamily="34" charset="0"/>
                <a:cs typeface="Arial" panose="020B0604020202020204" pitchFamily="34" charset="0"/>
              </a:rPr>
              <a:t>eos</a:t>
            </a:r>
            <a:r>
              <a:rPr lang="en-GB" sz="3599">
                <a:latin typeface="Arial" panose="020B0604020202020204" pitchFamily="34" charset="0"/>
                <a:cs typeface="Arial" panose="020B0604020202020204" pitchFamily="34" charset="0"/>
              </a:rPr>
              <a:t> et </a:t>
            </a:r>
            <a:r>
              <a:rPr lang="en-GB" sz="3599" err="1">
                <a:latin typeface="Arial" panose="020B0604020202020204" pitchFamily="34" charset="0"/>
                <a:cs typeface="Arial" panose="020B0604020202020204" pitchFamily="34" charset="0"/>
              </a:rPr>
              <a:t>accusam</a:t>
            </a:r>
            <a:r>
              <a:rPr lang="en-GB" sz="3599">
                <a:latin typeface="Arial" panose="020B0604020202020204" pitchFamily="34" charset="0"/>
                <a:cs typeface="Arial" panose="020B0604020202020204" pitchFamily="34" charset="0"/>
              </a:rPr>
              <a:t> et </a:t>
            </a:r>
            <a:r>
              <a:rPr lang="en-GB" sz="3599" err="1">
                <a:latin typeface="Arial" panose="020B0604020202020204" pitchFamily="34" charset="0"/>
                <a:cs typeface="Arial" panose="020B0604020202020204" pitchFamily="34" charset="0"/>
              </a:rPr>
              <a:t>justo</a:t>
            </a:r>
            <a:r>
              <a:rPr lang="en-GB" sz="3599">
                <a:latin typeface="Arial" panose="020B0604020202020204" pitchFamily="34" charset="0"/>
                <a:cs typeface="Arial" panose="020B0604020202020204" pitchFamily="34" charset="0"/>
              </a:rPr>
              <a:t> duo </a:t>
            </a:r>
            <a:r>
              <a:rPr lang="en-GB" sz="3599" err="1">
                <a:latin typeface="Arial" panose="020B0604020202020204" pitchFamily="34" charset="0"/>
                <a:cs typeface="Arial" panose="020B0604020202020204" pitchFamily="34" charset="0"/>
              </a:rPr>
              <a:t>dolores</a:t>
            </a:r>
            <a:r>
              <a:rPr lang="en-GB" sz="3599">
                <a:latin typeface="Arial" panose="020B0604020202020204" pitchFamily="34" charset="0"/>
                <a:cs typeface="Arial" panose="020B0604020202020204" pitchFamily="34" charset="0"/>
              </a:rPr>
              <a:t> et </a:t>
            </a:r>
            <a:r>
              <a:rPr lang="en-GB" sz="3599" err="1">
                <a:latin typeface="Arial" panose="020B0604020202020204" pitchFamily="34" charset="0"/>
                <a:cs typeface="Arial" panose="020B0604020202020204" pitchFamily="34" charset="0"/>
              </a:rPr>
              <a:t>ea</a:t>
            </a:r>
            <a:r>
              <a:rPr lang="en-GB" sz="3599">
                <a:latin typeface="Arial" panose="020B0604020202020204" pitchFamily="34" charset="0"/>
                <a:cs typeface="Arial" panose="020B0604020202020204" pitchFamily="34" charset="0"/>
              </a:rPr>
              <a:t> </a:t>
            </a:r>
            <a:r>
              <a:rPr lang="en-GB" sz="3599" err="1">
                <a:latin typeface="Arial" panose="020B0604020202020204" pitchFamily="34" charset="0"/>
                <a:cs typeface="Arial" panose="020B0604020202020204" pitchFamily="34" charset="0"/>
              </a:rPr>
              <a:t>rebum</a:t>
            </a:r>
            <a:r>
              <a:rPr lang="en-GB" sz="3599">
                <a:latin typeface="Arial" panose="020B0604020202020204" pitchFamily="34" charset="0"/>
                <a:cs typeface="Arial" panose="020B0604020202020204" pitchFamily="34" charset="0"/>
              </a:rPr>
              <a:t>. Stet </a:t>
            </a:r>
            <a:r>
              <a:rPr lang="en-GB" sz="3599" err="1">
                <a:latin typeface="Arial" panose="020B0604020202020204" pitchFamily="34" charset="0"/>
                <a:cs typeface="Arial" panose="020B0604020202020204" pitchFamily="34" charset="0"/>
              </a:rPr>
              <a:t>clita</a:t>
            </a:r>
            <a:r>
              <a:rPr lang="en-GB" sz="3599">
                <a:latin typeface="Arial" panose="020B0604020202020204" pitchFamily="34" charset="0"/>
                <a:cs typeface="Arial" panose="020B0604020202020204" pitchFamily="34" charset="0"/>
              </a:rPr>
              <a:t> </a:t>
            </a:r>
            <a:r>
              <a:rPr lang="en-GB" sz="3599" err="1">
                <a:latin typeface="Arial" panose="020B0604020202020204" pitchFamily="34" charset="0"/>
                <a:cs typeface="Arial" panose="020B0604020202020204" pitchFamily="34" charset="0"/>
              </a:rPr>
              <a:t>kasd</a:t>
            </a:r>
            <a:r>
              <a:rPr lang="en-GB" sz="3599">
                <a:latin typeface="Arial" panose="020B0604020202020204" pitchFamily="34" charset="0"/>
                <a:cs typeface="Arial" panose="020B0604020202020204" pitchFamily="34" charset="0"/>
              </a:rPr>
              <a:t> </a:t>
            </a:r>
            <a:r>
              <a:rPr lang="en-GB" sz="3599" err="1">
                <a:latin typeface="Arial" panose="020B0604020202020204" pitchFamily="34" charset="0"/>
                <a:cs typeface="Arial" panose="020B0604020202020204" pitchFamily="34" charset="0"/>
              </a:rPr>
              <a:t>gubergren</a:t>
            </a:r>
            <a:r>
              <a:rPr lang="en-GB" sz="3599">
                <a:latin typeface="Arial" panose="020B0604020202020204" pitchFamily="34" charset="0"/>
                <a:cs typeface="Arial" panose="020B0604020202020204" pitchFamily="34" charset="0"/>
              </a:rPr>
              <a:t>, no sea </a:t>
            </a:r>
            <a:r>
              <a:rPr lang="en-GB" sz="3599" err="1">
                <a:latin typeface="Arial" panose="020B0604020202020204" pitchFamily="34" charset="0"/>
                <a:cs typeface="Arial" panose="020B0604020202020204" pitchFamily="34" charset="0"/>
              </a:rPr>
              <a:t>takimata</a:t>
            </a:r>
            <a:r>
              <a:rPr lang="en-GB" sz="3599">
                <a:latin typeface="Arial" panose="020B0604020202020204" pitchFamily="34" charset="0"/>
                <a:cs typeface="Arial" panose="020B0604020202020204" pitchFamily="34" charset="0"/>
              </a:rPr>
              <a:t> </a:t>
            </a:r>
            <a:r>
              <a:rPr lang="en-GB" sz="3599" err="1">
                <a:latin typeface="Arial" panose="020B0604020202020204" pitchFamily="34" charset="0"/>
                <a:cs typeface="Arial" panose="020B0604020202020204" pitchFamily="34" charset="0"/>
              </a:rPr>
              <a:t>sanctus</a:t>
            </a:r>
            <a:r>
              <a:rPr lang="en-GB" sz="3599">
                <a:latin typeface="Arial" panose="020B0604020202020204" pitchFamily="34" charset="0"/>
                <a:cs typeface="Arial" panose="020B0604020202020204" pitchFamily="34" charset="0"/>
              </a:rPr>
              <a:t> </a:t>
            </a:r>
            <a:r>
              <a:rPr lang="en-GB" sz="3599" err="1">
                <a:latin typeface="Arial" panose="020B0604020202020204" pitchFamily="34" charset="0"/>
                <a:cs typeface="Arial" panose="020B0604020202020204" pitchFamily="34" charset="0"/>
              </a:rPr>
              <a:t>est</a:t>
            </a:r>
            <a:r>
              <a:rPr lang="en-GB" sz="3599">
                <a:latin typeface="Arial" panose="020B0604020202020204" pitchFamily="34" charset="0"/>
                <a:cs typeface="Arial" panose="020B0604020202020204" pitchFamily="34" charset="0"/>
              </a:rPr>
              <a:t> Lorem ipsum </a:t>
            </a:r>
            <a:r>
              <a:rPr lang="en-GB" sz="3599" err="1">
                <a:latin typeface="Arial" panose="020B0604020202020204" pitchFamily="34" charset="0"/>
                <a:cs typeface="Arial" panose="020B0604020202020204" pitchFamily="34" charset="0"/>
              </a:rPr>
              <a:t>dolor</a:t>
            </a:r>
            <a:r>
              <a:rPr lang="en-GB" sz="3599">
                <a:latin typeface="Arial" panose="020B0604020202020204" pitchFamily="34" charset="0"/>
                <a:cs typeface="Arial" panose="020B0604020202020204" pitchFamily="34" charset="0"/>
              </a:rPr>
              <a:t> sit </a:t>
            </a:r>
            <a:r>
              <a:rPr lang="en-GB" sz="3599" err="1">
                <a:latin typeface="Arial" panose="020B0604020202020204" pitchFamily="34" charset="0"/>
                <a:cs typeface="Arial" panose="020B0604020202020204" pitchFamily="34" charset="0"/>
              </a:rPr>
              <a:t>amet</a:t>
            </a:r>
            <a:r>
              <a:rPr lang="en-GB" sz="3599">
                <a:latin typeface="Arial" panose="020B0604020202020204" pitchFamily="34" charset="0"/>
                <a:cs typeface="Arial" panose="020B0604020202020204" pitchFamily="34" charset="0"/>
              </a:rPr>
              <a:t>.</a:t>
            </a:r>
          </a:p>
          <a:p>
            <a:pPr algn="just"/>
            <a:r>
              <a:rPr lang="en-GB" sz="3599" err="1">
                <a:latin typeface="Arial" panose="020B0604020202020204" pitchFamily="34" charset="0"/>
                <a:cs typeface="Arial" panose="020B0604020202020204" pitchFamily="34" charset="0"/>
              </a:rPr>
              <a:t>rebum</a:t>
            </a:r>
            <a:r>
              <a:rPr lang="en-GB" sz="3599">
                <a:latin typeface="Arial" panose="020B0604020202020204" pitchFamily="34" charset="0"/>
                <a:cs typeface="Arial" panose="020B0604020202020204" pitchFamily="34" charset="0"/>
              </a:rPr>
              <a:t>. Stet </a:t>
            </a:r>
            <a:r>
              <a:rPr lang="en-GB" sz="3599" err="1">
                <a:latin typeface="Arial" panose="020B0604020202020204" pitchFamily="34" charset="0"/>
                <a:cs typeface="Arial" panose="020B0604020202020204" pitchFamily="34" charset="0"/>
              </a:rPr>
              <a:t>clita</a:t>
            </a:r>
            <a:r>
              <a:rPr lang="en-GB" sz="3599">
                <a:latin typeface="Arial" panose="020B0604020202020204" pitchFamily="34" charset="0"/>
                <a:cs typeface="Arial" panose="020B0604020202020204" pitchFamily="34" charset="0"/>
              </a:rPr>
              <a:t> </a:t>
            </a:r>
            <a:r>
              <a:rPr lang="en-GB" sz="3599" err="1">
                <a:latin typeface="Arial" panose="020B0604020202020204" pitchFamily="34" charset="0"/>
                <a:cs typeface="Arial" panose="020B0604020202020204" pitchFamily="34" charset="0"/>
              </a:rPr>
              <a:t>kasd</a:t>
            </a:r>
            <a:r>
              <a:rPr lang="en-GB" sz="3599">
                <a:latin typeface="Arial" panose="020B0604020202020204" pitchFamily="34" charset="0"/>
                <a:cs typeface="Arial" panose="020B0604020202020204" pitchFamily="34" charset="0"/>
              </a:rPr>
              <a:t> </a:t>
            </a:r>
            <a:r>
              <a:rPr lang="en-GB" sz="3599" err="1">
                <a:latin typeface="Arial" panose="020B0604020202020204" pitchFamily="34" charset="0"/>
                <a:cs typeface="Arial" panose="020B0604020202020204" pitchFamily="34" charset="0"/>
              </a:rPr>
              <a:t>gubergren</a:t>
            </a:r>
            <a:r>
              <a:rPr lang="en-GB" sz="3599">
                <a:latin typeface="Arial" panose="020B0604020202020204" pitchFamily="34" charset="0"/>
                <a:cs typeface="Arial" panose="020B0604020202020204" pitchFamily="34" charset="0"/>
              </a:rPr>
              <a:t>, no sea </a:t>
            </a:r>
            <a:r>
              <a:rPr lang="en-GB" sz="3599" err="1">
                <a:latin typeface="Arial" panose="020B0604020202020204" pitchFamily="34" charset="0"/>
                <a:cs typeface="Arial" panose="020B0604020202020204" pitchFamily="34" charset="0"/>
              </a:rPr>
              <a:t>takimata</a:t>
            </a:r>
            <a:r>
              <a:rPr lang="en-GB" sz="3599">
                <a:latin typeface="Arial" panose="020B0604020202020204" pitchFamily="34" charset="0"/>
                <a:cs typeface="Arial" panose="020B0604020202020204" pitchFamily="34" charset="0"/>
              </a:rPr>
              <a:t> </a:t>
            </a:r>
            <a:r>
              <a:rPr lang="en-GB" sz="3599" err="1">
                <a:latin typeface="Arial" panose="020B0604020202020204" pitchFamily="34" charset="0"/>
                <a:cs typeface="Arial" panose="020B0604020202020204" pitchFamily="34" charset="0"/>
              </a:rPr>
              <a:t>sanctus</a:t>
            </a:r>
            <a:r>
              <a:rPr lang="en-GB" sz="3599">
                <a:latin typeface="Arial" panose="020B0604020202020204" pitchFamily="34" charset="0"/>
                <a:cs typeface="Arial" panose="020B0604020202020204" pitchFamily="34" charset="0"/>
              </a:rPr>
              <a:t> </a:t>
            </a:r>
            <a:r>
              <a:rPr lang="en-GB" sz="3599" err="1">
                <a:latin typeface="Arial" panose="020B0604020202020204" pitchFamily="34" charset="0"/>
                <a:cs typeface="Arial" panose="020B0604020202020204" pitchFamily="34" charset="0"/>
              </a:rPr>
              <a:t>est</a:t>
            </a:r>
            <a:r>
              <a:rPr lang="en-GB" sz="3599">
                <a:latin typeface="Arial" panose="020B0604020202020204" pitchFamily="34" charset="0"/>
                <a:cs typeface="Arial" panose="020B0604020202020204" pitchFamily="34" charset="0"/>
              </a:rPr>
              <a:t> Lorem ipsum </a:t>
            </a:r>
            <a:r>
              <a:rPr lang="en-GB" sz="3599" err="1">
                <a:latin typeface="Arial" panose="020B0604020202020204" pitchFamily="34" charset="0"/>
                <a:cs typeface="Arial" panose="020B0604020202020204" pitchFamily="34" charset="0"/>
              </a:rPr>
              <a:t>dolor</a:t>
            </a:r>
            <a:r>
              <a:rPr lang="en-GB" sz="3599">
                <a:latin typeface="Arial" panose="020B0604020202020204" pitchFamily="34" charset="0"/>
                <a:cs typeface="Arial" panose="020B0604020202020204" pitchFamily="34" charset="0"/>
              </a:rPr>
              <a:t> sit </a:t>
            </a:r>
          </a:p>
        </p:txBody>
      </p:sp>
      <p:sp>
        <p:nvSpPr>
          <p:cNvPr id="8" name="TextBox 7">
            <a:extLst>
              <a:ext uri="{FF2B5EF4-FFF2-40B4-BE49-F238E27FC236}">
                <a16:creationId xmlns:a16="http://schemas.microsoft.com/office/drawing/2014/main" id="{D3A360C4-0D31-64B1-C26B-517D58D3372E}"/>
              </a:ext>
            </a:extLst>
          </p:cNvPr>
          <p:cNvSpPr txBox="1"/>
          <p:nvPr/>
        </p:nvSpPr>
        <p:spPr>
          <a:xfrm>
            <a:off x="1328437" y="22965471"/>
            <a:ext cx="15238510" cy="1091184"/>
          </a:xfrm>
          <a:prstGeom prst="rect">
            <a:avLst/>
          </a:prstGeom>
          <a:noFill/>
        </p:spPr>
        <p:txBody>
          <a:bodyPr wrap="square" rtlCol="0">
            <a:noAutofit/>
          </a:bodyPr>
          <a:lstStyle>
            <a:defPPr>
              <a:defRPr lang="de-DE"/>
            </a:defPPr>
            <a:lvl1pPr algn="l" defTabSz="2096669" rtl="0" fontAlgn="base">
              <a:spcBef>
                <a:spcPct val="0"/>
              </a:spcBef>
              <a:spcAft>
                <a:spcPct val="0"/>
              </a:spcAft>
              <a:defRPr sz="8298" kern="1200">
                <a:solidFill>
                  <a:schemeClr val="tx1"/>
                </a:solidFill>
                <a:latin typeface="Calibri" charset="0"/>
                <a:ea typeface="ヒラギノ角ゴ Pro W3" charset="0"/>
                <a:cs typeface="ヒラギノ角ゴ Pro W3" charset="0"/>
              </a:defRPr>
            </a:lvl1pPr>
            <a:lvl2pPr marL="2096669" indent="-1639560" algn="l" defTabSz="2096669" rtl="0" fontAlgn="base">
              <a:spcBef>
                <a:spcPct val="0"/>
              </a:spcBef>
              <a:spcAft>
                <a:spcPct val="0"/>
              </a:spcAft>
              <a:defRPr sz="8298" kern="1200">
                <a:solidFill>
                  <a:schemeClr val="tx1"/>
                </a:solidFill>
                <a:latin typeface="Calibri" charset="0"/>
                <a:ea typeface="ヒラギノ角ゴ Pro W3" charset="0"/>
                <a:cs typeface="ヒラギノ角ゴ Pro W3" charset="0"/>
              </a:defRPr>
            </a:lvl2pPr>
            <a:lvl3pPr marL="4194924" indent="-3280707" algn="l" defTabSz="2096669" rtl="0" fontAlgn="base">
              <a:spcBef>
                <a:spcPct val="0"/>
              </a:spcBef>
              <a:spcAft>
                <a:spcPct val="0"/>
              </a:spcAft>
              <a:defRPr sz="8298" kern="1200">
                <a:solidFill>
                  <a:schemeClr val="tx1"/>
                </a:solidFill>
                <a:latin typeface="Calibri" charset="0"/>
                <a:ea typeface="ヒラギノ角ゴ Pro W3" charset="0"/>
                <a:cs typeface="ヒラギノ角ゴ Pro W3" charset="0"/>
              </a:defRPr>
            </a:lvl3pPr>
            <a:lvl4pPr marL="6291591" indent="-4920266" algn="l" defTabSz="2096669" rtl="0" fontAlgn="base">
              <a:spcBef>
                <a:spcPct val="0"/>
              </a:spcBef>
              <a:spcAft>
                <a:spcPct val="0"/>
              </a:spcAft>
              <a:defRPr sz="8298" kern="1200">
                <a:solidFill>
                  <a:schemeClr val="tx1"/>
                </a:solidFill>
                <a:latin typeface="Calibri" charset="0"/>
                <a:ea typeface="ヒラギノ角ゴ Pro W3" charset="0"/>
                <a:cs typeface="ヒラギノ角ゴ Pro W3" charset="0"/>
              </a:defRPr>
            </a:lvl4pPr>
            <a:lvl5pPr marL="8389847" indent="-6561412" algn="l" defTabSz="2096669" rtl="0" fontAlgn="base">
              <a:spcBef>
                <a:spcPct val="0"/>
              </a:spcBef>
              <a:spcAft>
                <a:spcPct val="0"/>
              </a:spcAft>
              <a:defRPr sz="8298" kern="1200">
                <a:solidFill>
                  <a:schemeClr val="tx1"/>
                </a:solidFill>
                <a:latin typeface="Calibri" charset="0"/>
                <a:ea typeface="ヒラギノ角ゴ Pro W3" charset="0"/>
                <a:cs typeface="ヒラギノ角ゴ Pro W3" charset="0"/>
              </a:defRPr>
            </a:lvl5pPr>
            <a:lvl6pPr marL="2285543" algn="l" defTabSz="457109" rtl="0" eaLnBrk="1" latinLnBrk="0" hangingPunct="1">
              <a:defRPr sz="8298" kern="1200">
                <a:solidFill>
                  <a:schemeClr val="tx1"/>
                </a:solidFill>
                <a:latin typeface="Calibri" charset="0"/>
                <a:ea typeface="ヒラギノ角ゴ Pro W3" charset="0"/>
                <a:cs typeface="ヒラギノ角ゴ Pro W3" charset="0"/>
              </a:defRPr>
            </a:lvl6pPr>
            <a:lvl7pPr marL="2742651" algn="l" defTabSz="457109" rtl="0" eaLnBrk="1" latinLnBrk="0" hangingPunct="1">
              <a:defRPr sz="8298" kern="1200">
                <a:solidFill>
                  <a:schemeClr val="tx1"/>
                </a:solidFill>
                <a:latin typeface="Calibri" charset="0"/>
                <a:ea typeface="ヒラギノ角ゴ Pro W3" charset="0"/>
                <a:cs typeface="ヒラギノ角ゴ Pro W3" charset="0"/>
              </a:defRPr>
            </a:lvl7pPr>
            <a:lvl8pPr marL="3199760" algn="l" defTabSz="457109" rtl="0" eaLnBrk="1" latinLnBrk="0" hangingPunct="1">
              <a:defRPr sz="8298" kern="1200">
                <a:solidFill>
                  <a:schemeClr val="tx1"/>
                </a:solidFill>
                <a:latin typeface="Calibri" charset="0"/>
                <a:ea typeface="ヒラギノ角ゴ Pro W3" charset="0"/>
                <a:cs typeface="ヒラギノ角ゴ Pro W3" charset="0"/>
              </a:defRPr>
            </a:lvl8pPr>
            <a:lvl9pPr marL="3656868" algn="l" defTabSz="457109" rtl="0" eaLnBrk="1" latinLnBrk="0" hangingPunct="1">
              <a:defRPr sz="8298" kern="1200">
                <a:solidFill>
                  <a:schemeClr val="tx1"/>
                </a:solidFill>
                <a:latin typeface="Calibri" charset="0"/>
                <a:ea typeface="ヒラギノ角ゴ Pro W3" charset="0"/>
                <a:cs typeface="ヒラギノ角ゴ Pro W3" charset="0"/>
              </a:defRPr>
            </a:lvl9pPr>
          </a:lstStyle>
          <a:p>
            <a:pPr algn="just"/>
            <a:r>
              <a:rPr lang="en-GB" sz="2400">
                <a:latin typeface="Arial" panose="020B0604020202020204" pitchFamily="34" charset="0"/>
                <a:cs typeface="Arial" panose="020B0604020202020204" pitchFamily="34" charset="0"/>
              </a:rPr>
              <a:t>Lorem ipsum </a:t>
            </a:r>
            <a:r>
              <a:rPr lang="en-GB" sz="2400" err="1">
                <a:latin typeface="Arial" panose="020B0604020202020204" pitchFamily="34" charset="0"/>
                <a:cs typeface="Arial" panose="020B0604020202020204" pitchFamily="34" charset="0"/>
              </a:rPr>
              <a:t>dolor</a:t>
            </a:r>
            <a:r>
              <a:rPr lang="en-GB" sz="2400">
                <a:latin typeface="Arial" panose="020B0604020202020204" pitchFamily="34" charset="0"/>
                <a:cs typeface="Arial" panose="020B0604020202020204" pitchFamily="34" charset="0"/>
              </a:rPr>
              <a:t> sit </a:t>
            </a:r>
            <a:r>
              <a:rPr lang="en-GB" sz="2400" err="1">
                <a:latin typeface="Arial" panose="020B0604020202020204" pitchFamily="34" charset="0"/>
                <a:cs typeface="Arial" panose="020B0604020202020204" pitchFamily="34" charset="0"/>
              </a:rPr>
              <a:t>amet</a:t>
            </a:r>
            <a:r>
              <a:rPr lang="en-GB" sz="2400">
                <a:latin typeface="Arial" panose="020B0604020202020204" pitchFamily="34" charset="0"/>
                <a:cs typeface="Arial" panose="020B0604020202020204" pitchFamily="34" charset="0"/>
              </a:rPr>
              <a:t>, </a:t>
            </a:r>
            <a:r>
              <a:rPr lang="en-GB" sz="2400" err="1">
                <a:latin typeface="Arial" panose="020B0604020202020204" pitchFamily="34" charset="0"/>
                <a:cs typeface="Arial" panose="020B0604020202020204" pitchFamily="34" charset="0"/>
              </a:rPr>
              <a:t>consetetur</a:t>
            </a:r>
            <a:r>
              <a:rPr lang="en-GB" sz="2400">
                <a:latin typeface="Arial" panose="020B0604020202020204" pitchFamily="34" charset="0"/>
                <a:cs typeface="Arial" panose="020B0604020202020204" pitchFamily="34" charset="0"/>
              </a:rPr>
              <a:t> </a:t>
            </a:r>
            <a:r>
              <a:rPr lang="en-GB" sz="2400" err="1">
                <a:latin typeface="Arial" panose="020B0604020202020204" pitchFamily="34" charset="0"/>
                <a:cs typeface="Arial" panose="020B0604020202020204" pitchFamily="34" charset="0"/>
              </a:rPr>
              <a:t>sadipscing</a:t>
            </a:r>
            <a:r>
              <a:rPr lang="en-GB" sz="2400">
                <a:latin typeface="Arial" panose="020B0604020202020204" pitchFamily="34" charset="0"/>
                <a:cs typeface="Arial" panose="020B0604020202020204" pitchFamily="34" charset="0"/>
              </a:rPr>
              <a:t> </a:t>
            </a:r>
            <a:r>
              <a:rPr lang="en-GB" sz="2400" err="1">
                <a:latin typeface="Arial" panose="020B0604020202020204" pitchFamily="34" charset="0"/>
                <a:cs typeface="Arial" panose="020B0604020202020204" pitchFamily="34" charset="0"/>
              </a:rPr>
              <a:t>elitr</a:t>
            </a:r>
            <a:r>
              <a:rPr lang="en-GB" sz="2400">
                <a:latin typeface="Arial" panose="020B0604020202020204" pitchFamily="34" charset="0"/>
                <a:cs typeface="Arial" panose="020B0604020202020204" pitchFamily="34" charset="0"/>
              </a:rPr>
              <a:t>, </a:t>
            </a:r>
            <a:r>
              <a:rPr lang="en-GB" sz="2400" err="1">
                <a:latin typeface="Arial" panose="020B0604020202020204" pitchFamily="34" charset="0"/>
                <a:cs typeface="Arial" panose="020B0604020202020204" pitchFamily="34" charset="0"/>
              </a:rPr>
              <a:t>sed</a:t>
            </a:r>
            <a:r>
              <a:rPr lang="en-GB" sz="2400">
                <a:latin typeface="Arial" panose="020B0604020202020204" pitchFamily="34" charset="0"/>
                <a:cs typeface="Arial" panose="020B0604020202020204" pitchFamily="34" charset="0"/>
              </a:rPr>
              <a:t> </a:t>
            </a:r>
            <a:r>
              <a:rPr lang="en-GB" sz="2400" err="1">
                <a:latin typeface="Arial" panose="020B0604020202020204" pitchFamily="34" charset="0"/>
                <a:cs typeface="Arial" panose="020B0604020202020204" pitchFamily="34" charset="0"/>
              </a:rPr>
              <a:t>diam</a:t>
            </a:r>
            <a:r>
              <a:rPr lang="en-GB" sz="2400">
                <a:latin typeface="Arial" panose="020B0604020202020204" pitchFamily="34" charset="0"/>
                <a:cs typeface="Arial" panose="020B0604020202020204" pitchFamily="34" charset="0"/>
              </a:rPr>
              <a:t> </a:t>
            </a:r>
            <a:r>
              <a:rPr lang="en-GB" sz="2400" err="1">
                <a:latin typeface="Arial" panose="020B0604020202020204" pitchFamily="34" charset="0"/>
                <a:cs typeface="Arial" panose="020B0604020202020204" pitchFamily="34" charset="0"/>
              </a:rPr>
              <a:t>nonumy</a:t>
            </a:r>
            <a:r>
              <a:rPr lang="en-GB" sz="2400">
                <a:latin typeface="Arial" panose="020B0604020202020204" pitchFamily="34" charset="0"/>
                <a:cs typeface="Arial" panose="020B0604020202020204" pitchFamily="34" charset="0"/>
              </a:rPr>
              <a:t> </a:t>
            </a:r>
            <a:r>
              <a:rPr lang="en-GB" sz="2400" err="1">
                <a:latin typeface="Arial" panose="020B0604020202020204" pitchFamily="34" charset="0"/>
                <a:cs typeface="Arial" panose="020B0604020202020204" pitchFamily="34" charset="0"/>
              </a:rPr>
              <a:t>eirmod</a:t>
            </a:r>
            <a:r>
              <a:rPr lang="en-GB" sz="2400">
                <a:latin typeface="Arial" panose="020B0604020202020204" pitchFamily="34" charset="0"/>
                <a:cs typeface="Arial" panose="020B0604020202020204" pitchFamily="34" charset="0"/>
              </a:rPr>
              <a:t> </a:t>
            </a:r>
            <a:r>
              <a:rPr lang="en-GB" sz="2400" err="1">
                <a:latin typeface="Arial" panose="020B0604020202020204" pitchFamily="34" charset="0"/>
                <a:cs typeface="Arial" panose="020B0604020202020204" pitchFamily="34" charset="0"/>
              </a:rPr>
              <a:t>tempor</a:t>
            </a:r>
            <a:r>
              <a:rPr lang="en-GB" sz="2400">
                <a:latin typeface="Arial" panose="020B0604020202020204" pitchFamily="34" charset="0"/>
                <a:cs typeface="Arial" panose="020B0604020202020204" pitchFamily="34" charset="0"/>
              </a:rPr>
              <a:t> </a:t>
            </a:r>
            <a:r>
              <a:rPr lang="en-GB" sz="2400" err="1">
                <a:latin typeface="Arial" panose="020B0604020202020204" pitchFamily="34" charset="0"/>
                <a:cs typeface="Arial" panose="020B0604020202020204" pitchFamily="34" charset="0"/>
              </a:rPr>
              <a:t>invidunt</a:t>
            </a:r>
            <a:r>
              <a:rPr lang="en-GB" sz="2400">
                <a:latin typeface="Arial" panose="020B0604020202020204" pitchFamily="34" charset="0"/>
                <a:cs typeface="Arial" panose="020B0604020202020204" pitchFamily="34" charset="0"/>
              </a:rPr>
              <a:t> </a:t>
            </a:r>
            <a:r>
              <a:rPr lang="en-GB" sz="2400" err="1">
                <a:latin typeface="Arial" panose="020B0604020202020204" pitchFamily="34" charset="0"/>
                <a:cs typeface="Arial" panose="020B0604020202020204" pitchFamily="34" charset="0"/>
              </a:rPr>
              <a:t>ut</a:t>
            </a:r>
            <a:r>
              <a:rPr lang="en-GB" sz="2400">
                <a:latin typeface="Arial" panose="020B0604020202020204" pitchFamily="34" charset="0"/>
                <a:cs typeface="Arial" panose="020B0604020202020204" pitchFamily="34" charset="0"/>
              </a:rPr>
              <a:t> labore et</a:t>
            </a:r>
            <a:endParaRPr lang="en-GB" sz="2000">
              <a:latin typeface="Arial" panose="020B0604020202020204" pitchFamily="34" charset="0"/>
              <a:cs typeface="Arial" panose="020B0604020202020204" pitchFamily="34" charset="0"/>
            </a:endParaRPr>
          </a:p>
        </p:txBody>
      </p:sp>
      <p:sp>
        <p:nvSpPr>
          <p:cNvPr id="16" name="TextBox 15">
            <a:extLst>
              <a:ext uri="{FF2B5EF4-FFF2-40B4-BE49-F238E27FC236}">
                <a16:creationId xmlns:a16="http://schemas.microsoft.com/office/drawing/2014/main" id="{097094FE-7CAA-948E-20B9-8CDB71438CEE}"/>
              </a:ext>
            </a:extLst>
          </p:cNvPr>
          <p:cNvSpPr txBox="1"/>
          <p:nvPr/>
        </p:nvSpPr>
        <p:spPr>
          <a:xfrm>
            <a:off x="22138061" y="20946610"/>
            <a:ext cx="7029250" cy="13412879"/>
          </a:xfrm>
          <a:prstGeom prst="rect">
            <a:avLst/>
          </a:prstGeom>
          <a:noFill/>
        </p:spPr>
        <p:txBody>
          <a:bodyPr wrap="square" rtlCol="0">
            <a:noAutofit/>
          </a:bodyPr>
          <a:lstStyle>
            <a:defPPr>
              <a:defRPr lang="de-DE"/>
            </a:defPPr>
            <a:lvl1pPr algn="l" defTabSz="2096669" rtl="0" fontAlgn="base">
              <a:spcBef>
                <a:spcPct val="0"/>
              </a:spcBef>
              <a:spcAft>
                <a:spcPct val="0"/>
              </a:spcAft>
              <a:defRPr sz="8298" kern="1200">
                <a:solidFill>
                  <a:schemeClr val="tx1"/>
                </a:solidFill>
                <a:latin typeface="Calibri" charset="0"/>
                <a:ea typeface="ヒラギノ角ゴ Pro W3" charset="0"/>
                <a:cs typeface="ヒラギノ角ゴ Pro W3" charset="0"/>
              </a:defRPr>
            </a:lvl1pPr>
            <a:lvl2pPr marL="2096669" indent="-1639560" algn="l" defTabSz="2096669" rtl="0" fontAlgn="base">
              <a:spcBef>
                <a:spcPct val="0"/>
              </a:spcBef>
              <a:spcAft>
                <a:spcPct val="0"/>
              </a:spcAft>
              <a:defRPr sz="8298" kern="1200">
                <a:solidFill>
                  <a:schemeClr val="tx1"/>
                </a:solidFill>
                <a:latin typeface="Calibri" charset="0"/>
                <a:ea typeface="ヒラギノ角ゴ Pro W3" charset="0"/>
                <a:cs typeface="ヒラギノ角ゴ Pro W3" charset="0"/>
              </a:defRPr>
            </a:lvl2pPr>
            <a:lvl3pPr marL="4194924" indent="-3280707" algn="l" defTabSz="2096669" rtl="0" fontAlgn="base">
              <a:spcBef>
                <a:spcPct val="0"/>
              </a:spcBef>
              <a:spcAft>
                <a:spcPct val="0"/>
              </a:spcAft>
              <a:defRPr sz="8298" kern="1200">
                <a:solidFill>
                  <a:schemeClr val="tx1"/>
                </a:solidFill>
                <a:latin typeface="Calibri" charset="0"/>
                <a:ea typeface="ヒラギノ角ゴ Pro W3" charset="0"/>
                <a:cs typeface="ヒラギノ角ゴ Pro W3" charset="0"/>
              </a:defRPr>
            </a:lvl3pPr>
            <a:lvl4pPr marL="6291591" indent="-4920266" algn="l" defTabSz="2096669" rtl="0" fontAlgn="base">
              <a:spcBef>
                <a:spcPct val="0"/>
              </a:spcBef>
              <a:spcAft>
                <a:spcPct val="0"/>
              </a:spcAft>
              <a:defRPr sz="8298" kern="1200">
                <a:solidFill>
                  <a:schemeClr val="tx1"/>
                </a:solidFill>
                <a:latin typeface="Calibri" charset="0"/>
                <a:ea typeface="ヒラギノ角ゴ Pro W3" charset="0"/>
                <a:cs typeface="ヒラギノ角ゴ Pro W3" charset="0"/>
              </a:defRPr>
            </a:lvl4pPr>
            <a:lvl5pPr marL="8389847" indent="-6561412" algn="l" defTabSz="2096669" rtl="0" fontAlgn="base">
              <a:spcBef>
                <a:spcPct val="0"/>
              </a:spcBef>
              <a:spcAft>
                <a:spcPct val="0"/>
              </a:spcAft>
              <a:defRPr sz="8298" kern="1200">
                <a:solidFill>
                  <a:schemeClr val="tx1"/>
                </a:solidFill>
                <a:latin typeface="Calibri" charset="0"/>
                <a:ea typeface="ヒラギノ角ゴ Pro W3" charset="0"/>
                <a:cs typeface="ヒラギノ角ゴ Pro W3" charset="0"/>
              </a:defRPr>
            </a:lvl5pPr>
            <a:lvl6pPr marL="2285543" algn="l" defTabSz="457109" rtl="0" eaLnBrk="1" latinLnBrk="0" hangingPunct="1">
              <a:defRPr sz="8298" kern="1200">
                <a:solidFill>
                  <a:schemeClr val="tx1"/>
                </a:solidFill>
                <a:latin typeface="Calibri" charset="0"/>
                <a:ea typeface="ヒラギノ角ゴ Pro W3" charset="0"/>
                <a:cs typeface="ヒラギノ角ゴ Pro W3" charset="0"/>
              </a:defRPr>
            </a:lvl6pPr>
            <a:lvl7pPr marL="2742651" algn="l" defTabSz="457109" rtl="0" eaLnBrk="1" latinLnBrk="0" hangingPunct="1">
              <a:defRPr sz="8298" kern="1200">
                <a:solidFill>
                  <a:schemeClr val="tx1"/>
                </a:solidFill>
                <a:latin typeface="Calibri" charset="0"/>
                <a:ea typeface="ヒラギノ角ゴ Pro W3" charset="0"/>
                <a:cs typeface="ヒラギノ角ゴ Pro W3" charset="0"/>
              </a:defRPr>
            </a:lvl7pPr>
            <a:lvl8pPr marL="3199760" algn="l" defTabSz="457109" rtl="0" eaLnBrk="1" latinLnBrk="0" hangingPunct="1">
              <a:defRPr sz="8298" kern="1200">
                <a:solidFill>
                  <a:schemeClr val="tx1"/>
                </a:solidFill>
                <a:latin typeface="Calibri" charset="0"/>
                <a:ea typeface="ヒラギノ角ゴ Pro W3" charset="0"/>
                <a:cs typeface="ヒラギノ角ゴ Pro W3" charset="0"/>
              </a:defRPr>
            </a:lvl8pPr>
            <a:lvl9pPr marL="3656868" algn="l" defTabSz="457109" rtl="0" eaLnBrk="1" latinLnBrk="0" hangingPunct="1">
              <a:defRPr sz="8298" kern="1200">
                <a:solidFill>
                  <a:schemeClr val="tx1"/>
                </a:solidFill>
                <a:latin typeface="Calibri" charset="0"/>
                <a:ea typeface="ヒラギノ角ゴ Pro W3" charset="0"/>
                <a:cs typeface="ヒラギノ角ゴ Pro W3" charset="0"/>
              </a:defRPr>
            </a:lvl9pPr>
          </a:lstStyle>
          <a:p>
            <a:pPr algn="just" fontAlgn="base"/>
            <a:r>
              <a:rPr lang="de-DE" sz="3599" err="1">
                <a:effectLst/>
                <a:latin typeface="Arial" panose="020B0604020202020204" pitchFamily="34" charset="0"/>
                <a:ea typeface="Times New Roman" panose="02020603050405020304" pitchFamily="18" charset="0"/>
                <a:cs typeface="Arial" panose="020B0604020202020204" pitchFamily="34" charset="0"/>
              </a:rPr>
              <a:t>Lorem</a:t>
            </a:r>
            <a:r>
              <a:rPr lang="de-DE" sz="3599">
                <a:effectLst/>
                <a:latin typeface="Arial" panose="020B0604020202020204" pitchFamily="34" charset="0"/>
                <a:ea typeface="Times New Roman" panose="02020603050405020304" pitchFamily="18" charset="0"/>
                <a:cs typeface="Arial" panose="020B0604020202020204" pitchFamily="34" charset="0"/>
              </a:rPr>
              <a:t> </a:t>
            </a:r>
            <a:r>
              <a:rPr lang="de-DE" sz="3599" err="1">
                <a:effectLst/>
                <a:latin typeface="Arial" panose="020B0604020202020204" pitchFamily="34" charset="0"/>
                <a:ea typeface="Times New Roman" panose="02020603050405020304" pitchFamily="18" charset="0"/>
                <a:cs typeface="Arial" panose="020B0604020202020204" pitchFamily="34" charset="0"/>
              </a:rPr>
              <a:t>ipsum</a:t>
            </a:r>
            <a:r>
              <a:rPr lang="de-DE" sz="3599">
                <a:effectLst/>
                <a:latin typeface="Arial" panose="020B0604020202020204" pitchFamily="34" charset="0"/>
                <a:ea typeface="Times New Roman" panose="02020603050405020304" pitchFamily="18" charset="0"/>
                <a:cs typeface="Arial" panose="020B0604020202020204" pitchFamily="34" charset="0"/>
              </a:rPr>
              <a:t> </a:t>
            </a:r>
            <a:r>
              <a:rPr lang="de-DE" sz="3599" err="1">
                <a:effectLst/>
                <a:latin typeface="Arial" panose="020B0604020202020204" pitchFamily="34" charset="0"/>
                <a:ea typeface="Times New Roman" panose="02020603050405020304" pitchFamily="18" charset="0"/>
                <a:cs typeface="Arial" panose="020B0604020202020204" pitchFamily="34" charset="0"/>
              </a:rPr>
              <a:t>dolor</a:t>
            </a:r>
            <a:r>
              <a:rPr lang="de-DE" sz="3599">
                <a:effectLst/>
                <a:latin typeface="Arial" panose="020B0604020202020204" pitchFamily="34" charset="0"/>
                <a:ea typeface="Times New Roman" panose="02020603050405020304" pitchFamily="18" charset="0"/>
                <a:cs typeface="Arial" panose="020B0604020202020204" pitchFamily="34" charset="0"/>
              </a:rPr>
              <a:t> </a:t>
            </a:r>
            <a:r>
              <a:rPr lang="de-DE" sz="3599" err="1">
                <a:effectLst/>
                <a:latin typeface="Arial" panose="020B0604020202020204" pitchFamily="34" charset="0"/>
                <a:ea typeface="Times New Roman" panose="02020603050405020304" pitchFamily="18" charset="0"/>
                <a:cs typeface="Arial" panose="020B0604020202020204" pitchFamily="34" charset="0"/>
              </a:rPr>
              <a:t>sit</a:t>
            </a:r>
            <a:r>
              <a:rPr lang="de-DE" sz="3599">
                <a:effectLst/>
                <a:latin typeface="Arial" panose="020B0604020202020204" pitchFamily="34" charset="0"/>
                <a:ea typeface="Times New Roman" panose="02020603050405020304" pitchFamily="18" charset="0"/>
                <a:cs typeface="Arial" panose="020B0604020202020204" pitchFamily="34" charset="0"/>
              </a:rPr>
              <a:t> </a:t>
            </a:r>
            <a:r>
              <a:rPr lang="de-DE" sz="3599" err="1">
                <a:effectLst/>
                <a:latin typeface="Arial" panose="020B0604020202020204" pitchFamily="34" charset="0"/>
                <a:ea typeface="Times New Roman" panose="02020603050405020304" pitchFamily="18" charset="0"/>
                <a:cs typeface="Arial" panose="020B0604020202020204" pitchFamily="34" charset="0"/>
              </a:rPr>
              <a:t>amet</a:t>
            </a:r>
            <a:r>
              <a:rPr lang="de-DE" sz="3599">
                <a:effectLst/>
                <a:latin typeface="Arial" panose="020B0604020202020204" pitchFamily="34" charset="0"/>
                <a:ea typeface="Times New Roman" panose="02020603050405020304" pitchFamily="18" charset="0"/>
                <a:cs typeface="Arial" panose="020B0604020202020204" pitchFamily="34" charset="0"/>
              </a:rPr>
              <a:t>, </a:t>
            </a:r>
            <a:r>
              <a:rPr lang="de-DE" sz="3599" err="1">
                <a:effectLst/>
                <a:latin typeface="Arial" panose="020B0604020202020204" pitchFamily="34" charset="0"/>
                <a:ea typeface="Times New Roman" panose="02020603050405020304" pitchFamily="18" charset="0"/>
                <a:cs typeface="Arial" panose="020B0604020202020204" pitchFamily="34" charset="0"/>
              </a:rPr>
              <a:t>consetet</a:t>
            </a:r>
            <a:r>
              <a:rPr lang="de-DE" sz="3599">
                <a:effectLst/>
                <a:latin typeface="Arial" panose="020B0604020202020204" pitchFamily="34" charset="0"/>
                <a:ea typeface="Times New Roman" panose="02020603050405020304" pitchFamily="18" charset="0"/>
                <a:cs typeface="Arial" panose="020B0604020202020204" pitchFamily="34" charset="0"/>
              </a:rPr>
              <a:t> </a:t>
            </a:r>
            <a:r>
              <a:rPr lang="de-DE" sz="3599" err="1">
                <a:effectLst/>
                <a:latin typeface="Arial" panose="020B0604020202020204" pitchFamily="34" charset="0"/>
                <a:ea typeface="Times New Roman" panose="02020603050405020304" pitchFamily="18" charset="0"/>
                <a:cs typeface="Arial" panose="020B0604020202020204" pitchFamily="34" charset="0"/>
              </a:rPr>
              <a:t>sadipscing</a:t>
            </a:r>
            <a:r>
              <a:rPr lang="de-DE" sz="3599">
                <a:effectLst/>
                <a:latin typeface="Arial" panose="020B0604020202020204" pitchFamily="34" charset="0"/>
                <a:ea typeface="Times New Roman" panose="02020603050405020304" pitchFamily="18" charset="0"/>
                <a:cs typeface="Arial" panose="020B0604020202020204" pitchFamily="34" charset="0"/>
              </a:rPr>
              <a:t> </a:t>
            </a:r>
            <a:r>
              <a:rPr lang="de-DE" sz="3599" err="1">
                <a:effectLst/>
                <a:latin typeface="Arial" panose="020B0604020202020204" pitchFamily="34" charset="0"/>
                <a:ea typeface="Times New Roman" panose="02020603050405020304" pitchFamily="18" charset="0"/>
                <a:cs typeface="Arial" panose="020B0604020202020204" pitchFamily="34" charset="0"/>
              </a:rPr>
              <a:t>elitr</a:t>
            </a:r>
            <a:r>
              <a:rPr lang="de-DE" sz="3599">
                <a:effectLst/>
                <a:latin typeface="Arial" panose="020B0604020202020204" pitchFamily="34" charset="0"/>
                <a:ea typeface="Times New Roman" panose="02020603050405020304" pitchFamily="18" charset="0"/>
                <a:cs typeface="Arial" panose="020B0604020202020204" pitchFamily="34" charset="0"/>
              </a:rPr>
              <a:t>, sed </a:t>
            </a:r>
            <a:r>
              <a:rPr lang="de-DE" sz="3599" err="1">
                <a:effectLst/>
                <a:latin typeface="Arial" panose="020B0604020202020204" pitchFamily="34" charset="0"/>
                <a:ea typeface="Times New Roman" panose="02020603050405020304" pitchFamily="18" charset="0"/>
                <a:cs typeface="Arial" panose="020B0604020202020204" pitchFamily="34" charset="0"/>
              </a:rPr>
              <a:t>diam</a:t>
            </a:r>
            <a:r>
              <a:rPr lang="de-DE" sz="3599">
                <a:effectLst/>
                <a:latin typeface="Arial" panose="020B0604020202020204" pitchFamily="34" charset="0"/>
                <a:ea typeface="Times New Roman" panose="02020603050405020304" pitchFamily="18" charset="0"/>
                <a:cs typeface="Arial" panose="020B0604020202020204" pitchFamily="34" charset="0"/>
              </a:rPr>
              <a:t> </a:t>
            </a:r>
            <a:r>
              <a:rPr lang="de-DE" sz="3599" err="1">
                <a:effectLst/>
                <a:latin typeface="Arial" panose="020B0604020202020204" pitchFamily="34" charset="0"/>
                <a:ea typeface="Times New Roman" panose="02020603050405020304" pitchFamily="18" charset="0"/>
                <a:cs typeface="Arial" panose="020B0604020202020204" pitchFamily="34" charset="0"/>
              </a:rPr>
              <a:t>nonumy</a:t>
            </a:r>
            <a:r>
              <a:rPr lang="de-DE" sz="3599">
                <a:effectLst/>
                <a:latin typeface="Arial" panose="020B0604020202020204" pitchFamily="34" charset="0"/>
                <a:ea typeface="Times New Roman" panose="02020603050405020304" pitchFamily="18" charset="0"/>
                <a:cs typeface="Arial" panose="020B0604020202020204" pitchFamily="34" charset="0"/>
              </a:rPr>
              <a:t> </a:t>
            </a:r>
            <a:r>
              <a:rPr lang="de-DE" sz="3599" err="1">
                <a:effectLst/>
                <a:latin typeface="Arial" panose="020B0604020202020204" pitchFamily="34" charset="0"/>
                <a:ea typeface="Times New Roman" panose="02020603050405020304" pitchFamily="18" charset="0"/>
                <a:cs typeface="Arial" panose="020B0604020202020204" pitchFamily="34" charset="0"/>
              </a:rPr>
              <a:t>eirmod</a:t>
            </a:r>
            <a:r>
              <a:rPr lang="de-DE" sz="3599">
                <a:effectLst/>
                <a:latin typeface="Arial" panose="020B0604020202020204" pitchFamily="34" charset="0"/>
                <a:ea typeface="Times New Roman" panose="02020603050405020304" pitchFamily="18" charset="0"/>
                <a:cs typeface="Arial" panose="020B0604020202020204" pitchFamily="34" charset="0"/>
              </a:rPr>
              <a:t> </a:t>
            </a:r>
            <a:r>
              <a:rPr lang="de-DE" sz="3599" err="1">
                <a:effectLst/>
                <a:latin typeface="Arial" panose="020B0604020202020204" pitchFamily="34" charset="0"/>
                <a:ea typeface="Times New Roman" panose="02020603050405020304" pitchFamily="18" charset="0"/>
                <a:cs typeface="Arial" panose="020B0604020202020204" pitchFamily="34" charset="0"/>
              </a:rPr>
              <a:t>tempor</a:t>
            </a:r>
            <a:r>
              <a:rPr lang="de-DE" sz="3599">
                <a:effectLst/>
                <a:latin typeface="Arial" panose="020B0604020202020204" pitchFamily="34" charset="0"/>
                <a:ea typeface="Times New Roman" panose="02020603050405020304" pitchFamily="18" charset="0"/>
                <a:cs typeface="Arial" panose="020B0604020202020204" pitchFamily="34" charset="0"/>
              </a:rPr>
              <a:t> </a:t>
            </a:r>
            <a:r>
              <a:rPr lang="de-DE" sz="3599" err="1">
                <a:effectLst/>
                <a:latin typeface="Arial" panose="020B0604020202020204" pitchFamily="34" charset="0"/>
                <a:ea typeface="Times New Roman" panose="02020603050405020304" pitchFamily="18" charset="0"/>
                <a:cs typeface="Arial" panose="020B0604020202020204" pitchFamily="34" charset="0"/>
              </a:rPr>
              <a:t>invidunt</a:t>
            </a:r>
            <a:r>
              <a:rPr lang="de-DE" sz="3599">
                <a:effectLst/>
                <a:latin typeface="Arial" panose="020B0604020202020204" pitchFamily="34" charset="0"/>
                <a:ea typeface="Times New Roman" panose="02020603050405020304" pitchFamily="18" charset="0"/>
                <a:cs typeface="Arial" panose="020B0604020202020204" pitchFamily="34" charset="0"/>
              </a:rPr>
              <a:t> </a:t>
            </a:r>
            <a:r>
              <a:rPr lang="de-DE" sz="3599" err="1">
                <a:effectLst/>
                <a:latin typeface="Arial" panose="020B0604020202020204" pitchFamily="34" charset="0"/>
                <a:ea typeface="Times New Roman" panose="02020603050405020304" pitchFamily="18" charset="0"/>
                <a:cs typeface="Arial" panose="020B0604020202020204" pitchFamily="34" charset="0"/>
              </a:rPr>
              <a:t>ut</a:t>
            </a:r>
            <a:r>
              <a:rPr lang="de-DE" sz="3599">
                <a:effectLst/>
                <a:latin typeface="Arial" panose="020B0604020202020204" pitchFamily="34" charset="0"/>
                <a:ea typeface="Times New Roman" panose="02020603050405020304" pitchFamily="18" charset="0"/>
                <a:cs typeface="Arial" panose="020B0604020202020204" pitchFamily="34" charset="0"/>
              </a:rPr>
              <a:t> </a:t>
            </a:r>
            <a:r>
              <a:rPr lang="de-DE" sz="3599" err="1">
                <a:effectLst/>
                <a:latin typeface="Arial" panose="020B0604020202020204" pitchFamily="34" charset="0"/>
                <a:ea typeface="Times New Roman" panose="02020603050405020304" pitchFamily="18" charset="0"/>
                <a:cs typeface="Arial" panose="020B0604020202020204" pitchFamily="34" charset="0"/>
              </a:rPr>
              <a:t>labore</a:t>
            </a:r>
            <a:r>
              <a:rPr lang="de-DE" sz="3599">
                <a:effectLst/>
                <a:latin typeface="Arial" panose="020B0604020202020204" pitchFamily="34" charset="0"/>
                <a:ea typeface="Times New Roman" panose="02020603050405020304" pitchFamily="18" charset="0"/>
                <a:cs typeface="Arial" panose="020B0604020202020204" pitchFamily="34" charset="0"/>
              </a:rPr>
              <a:t> et </a:t>
            </a:r>
            <a:r>
              <a:rPr lang="de-DE" sz="3599" err="1">
                <a:effectLst/>
                <a:latin typeface="Arial" panose="020B0604020202020204" pitchFamily="34" charset="0"/>
                <a:ea typeface="Times New Roman" panose="02020603050405020304" pitchFamily="18" charset="0"/>
                <a:cs typeface="Arial" panose="020B0604020202020204" pitchFamily="34" charset="0"/>
              </a:rPr>
              <a:t>dolore</a:t>
            </a:r>
            <a:r>
              <a:rPr lang="de-DE" sz="3599">
                <a:effectLst/>
                <a:latin typeface="Arial" panose="020B0604020202020204" pitchFamily="34" charset="0"/>
                <a:ea typeface="Times New Roman" panose="02020603050405020304" pitchFamily="18" charset="0"/>
                <a:cs typeface="Arial" panose="020B0604020202020204" pitchFamily="34" charset="0"/>
              </a:rPr>
              <a:t> magna </a:t>
            </a:r>
            <a:r>
              <a:rPr lang="de-DE" sz="3599" err="1">
                <a:effectLst/>
                <a:latin typeface="Arial" panose="020B0604020202020204" pitchFamily="34" charset="0"/>
                <a:ea typeface="Times New Roman" panose="02020603050405020304" pitchFamily="18" charset="0"/>
                <a:cs typeface="Arial" panose="020B0604020202020204" pitchFamily="34" charset="0"/>
              </a:rPr>
              <a:t>aliquyam</a:t>
            </a:r>
            <a:r>
              <a:rPr lang="de-DE" sz="3599">
                <a:effectLst/>
                <a:latin typeface="Arial" panose="020B0604020202020204" pitchFamily="34" charset="0"/>
                <a:ea typeface="Times New Roman" panose="02020603050405020304" pitchFamily="18" charset="0"/>
                <a:cs typeface="Arial" panose="020B0604020202020204" pitchFamily="34" charset="0"/>
              </a:rPr>
              <a:t> erat, sed </a:t>
            </a:r>
            <a:r>
              <a:rPr lang="de-DE" sz="3599" err="1">
                <a:effectLst/>
                <a:latin typeface="Arial" panose="020B0604020202020204" pitchFamily="34" charset="0"/>
                <a:ea typeface="Times New Roman" panose="02020603050405020304" pitchFamily="18" charset="0"/>
                <a:cs typeface="Arial" panose="020B0604020202020204" pitchFamily="34" charset="0"/>
              </a:rPr>
              <a:t>diam</a:t>
            </a:r>
            <a:r>
              <a:rPr lang="de-DE" sz="3599">
                <a:effectLst/>
                <a:latin typeface="Arial" panose="020B0604020202020204" pitchFamily="34" charset="0"/>
                <a:ea typeface="Times New Roman" panose="02020603050405020304" pitchFamily="18" charset="0"/>
                <a:cs typeface="Arial" panose="020B0604020202020204" pitchFamily="34" charset="0"/>
              </a:rPr>
              <a:t> </a:t>
            </a:r>
            <a:r>
              <a:rPr lang="de-DE" sz="3599" err="1">
                <a:effectLst/>
                <a:latin typeface="Arial" panose="020B0604020202020204" pitchFamily="34" charset="0"/>
                <a:ea typeface="Times New Roman" panose="02020603050405020304" pitchFamily="18" charset="0"/>
                <a:cs typeface="Arial" panose="020B0604020202020204" pitchFamily="34" charset="0"/>
              </a:rPr>
              <a:t>voluptua</a:t>
            </a:r>
            <a:r>
              <a:rPr lang="de-DE" sz="3599">
                <a:effectLst/>
                <a:latin typeface="Arial" panose="020B0604020202020204" pitchFamily="34" charset="0"/>
                <a:ea typeface="Times New Roman" panose="02020603050405020304" pitchFamily="18" charset="0"/>
                <a:cs typeface="Arial" panose="020B0604020202020204" pitchFamily="34" charset="0"/>
              </a:rPr>
              <a:t>.</a:t>
            </a:r>
          </a:p>
          <a:p>
            <a:pPr algn="just" fontAlgn="base"/>
            <a:endParaRPr lang="de-DE" sz="3599">
              <a:latin typeface="Arial" panose="020B0604020202020204" pitchFamily="34" charset="0"/>
              <a:ea typeface="Times New Roman" panose="02020603050405020304" pitchFamily="18" charset="0"/>
              <a:cs typeface="Arial" panose="020B0604020202020204" pitchFamily="34" charset="0"/>
            </a:endParaRPr>
          </a:p>
          <a:p>
            <a:pPr algn="just" fontAlgn="base"/>
            <a:r>
              <a:rPr lang="de-DE" sz="3599">
                <a:effectLst/>
                <a:latin typeface="Arial" panose="020B0604020202020204" pitchFamily="34" charset="0"/>
                <a:ea typeface="Times New Roman" panose="02020603050405020304" pitchFamily="18" charset="0"/>
                <a:cs typeface="Arial" panose="020B0604020202020204" pitchFamily="34" charset="0"/>
              </a:rPr>
              <a:t>At </a:t>
            </a:r>
            <a:r>
              <a:rPr lang="de-DE" sz="3599" err="1">
                <a:effectLst/>
                <a:latin typeface="Arial" panose="020B0604020202020204" pitchFamily="34" charset="0"/>
                <a:ea typeface="Times New Roman" panose="02020603050405020304" pitchFamily="18" charset="0"/>
                <a:cs typeface="Arial" panose="020B0604020202020204" pitchFamily="34" charset="0"/>
              </a:rPr>
              <a:t>vero</a:t>
            </a:r>
            <a:r>
              <a:rPr lang="de-DE" sz="3599">
                <a:effectLst/>
                <a:latin typeface="Arial" panose="020B0604020202020204" pitchFamily="34" charset="0"/>
                <a:ea typeface="Times New Roman" panose="02020603050405020304" pitchFamily="18" charset="0"/>
                <a:cs typeface="Arial" panose="020B0604020202020204" pitchFamily="34" charset="0"/>
              </a:rPr>
              <a:t> </a:t>
            </a:r>
            <a:r>
              <a:rPr lang="de-DE" sz="3599" err="1">
                <a:effectLst/>
                <a:latin typeface="Arial" panose="020B0604020202020204" pitchFamily="34" charset="0"/>
                <a:ea typeface="Times New Roman" panose="02020603050405020304" pitchFamily="18" charset="0"/>
                <a:cs typeface="Arial" panose="020B0604020202020204" pitchFamily="34" charset="0"/>
              </a:rPr>
              <a:t>eos</a:t>
            </a:r>
            <a:r>
              <a:rPr lang="de-DE" sz="3599">
                <a:effectLst/>
                <a:latin typeface="Arial" panose="020B0604020202020204" pitchFamily="34" charset="0"/>
                <a:ea typeface="Times New Roman" panose="02020603050405020304" pitchFamily="18" charset="0"/>
                <a:cs typeface="Arial" panose="020B0604020202020204" pitchFamily="34" charset="0"/>
              </a:rPr>
              <a:t> et </a:t>
            </a:r>
            <a:r>
              <a:rPr lang="de-DE" sz="3599" err="1">
                <a:effectLst/>
                <a:latin typeface="Arial" panose="020B0604020202020204" pitchFamily="34" charset="0"/>
                <a:ea typeface="Times New Roman" panose="02020603050405020304" pitchFamily="18" charset="0"/>
                <a:cs typeface="Arial" panose="020B0604020202020204" pitchFamily="34" charset="0"/>
              </a:rPr>
              <a:t>accusam</a:t>
            </a:r>
            <a:r>
              <a:rPr lang="de-DE" sz="3599">
                <a:latin typeface="Arial" panose="020B0604020202020204" pitchFamily="34" charset="0"/>
                <a:ea typeface="Times New Roman" panose="02020603050405020304" pitchFamily="18" charset="0"/>
                <a:cs typeface="Arial" panose="020B0604020202020204" pitchFamily="34" charset="0"/>
              </a:rPr>
              <a:t> </a:t>
            </a:r>
            <a:r>
              <a:rPr lang="de-DE" sz="3599">
                <a:effectLst/>
                <a:latin typeface="Arial" panose="020B0604020202020204" pitchFamily="34" charset="0"/>
                <a:ea typeface="Times New Roman" panose="02020603050405020304" pitchFamily="18" charset="0"/>
                <a:cs typeface="Arial" panose="020B0604020202020204" pitchFamily="34" charset="0"/>
              </a:rPr>
              <a:t>et </a:t>
            </a:r>
            <a:r>
              <a:rPr lang="de-DE" sz="3599" err="1">
                <a:effectLst/>
                <a:latin typeface="Arial" panose="020B0604020202020204" pitchFamily="34" charset="0"/>
                <a:ea typeface="Times New Roman" panose="02020603050405020304" pitchFamily="18" charset="0"/>
                <a:cs typeface="Arial" panose="020B0604020202020204" pitchFamily="34" charset="0"/>
              </a:rPr>
              <a:t>justo</a:t>
            </a:r>
            <a:r>
              <a:rPr lang="de-DE" sz="3599">
                <a:effectLst/>
                <a:latin typeface="Arial" panose="020B0604020202020204" pitchFamily="34" charset="0"/>
                <a:ea typeface="Times New Roman" panose="02020603050405020304" pitchFamily="18" charset="0"/>
                <a:cs typeface="Arial" panose="020B0604020202020204" pitchFamily="34" charset="0"/>
              </a:rPr>
              <a:t> </a:t>
            </a:r>
            <a:r>
              <a:rPr lang="de-DE" sz="3599" err="1">
                <a:effectLst/>
                <a:latin typeface="Arial" panose="020B0604020202020204" pitchFamily="34" charset="0"/>
                <a:ea typeface="Times New Roman" panose="02020603050405020304" pitchFamily="18" charset="0"/>
                <a:cs typeface="Arial" panose="020B0604020202020204" pitchFamily="34" charset="0"/>
              </a:rPr>
              <a:t>duo</a:t>
            </a:r>
            <a:r>
              <a:rPr lang="de-DE" sz="3599">
                <a:effectLst/>
                <a:latin typeface="Arial" panose="020B0604020202020204" pitchFamily="34" charset="0"/>
                <a:ea typeface="Times New Roman" panose="02020603050405020304" pitchFamily="18" charset="0"/>
                <a:cs typeface="Arial" panose="020B0604020202020204" pitchFamily="34" charset="0"/>
              </a:rPr>
              <a:t> </a:t>
            </a:r>
            <a:r>
              <a:rPr lang="de-DE" sz="3599" err="1">
                <a:effectLst/>
                <a:latin typeface="Arial" panose="020B0604020202020204" pitchFamily="34" charset="0"/>
                <a:ea typeface="Times New Roman" panose="02020603050405020304" pitchFamily="18" charset="0"/>
                <a:cs typeface="Arial" panose="020B0604020202020204" pitchFamily="34" charset="0"/>
              </a:rPr>
              <a:t>dolores</a:t>
            </a:r>
            <a:r>
              <a:rPr lang="de-DE" sz="3599">
                <a:effectLst/>
                <a:latin typeface="Arial" panose="020B0604020202020204" pitchFamily="34" charset="0"/>
                <a:ea typeface="Times New Roman" panose="02020603050405020304" pitchFamily="18" charset="0"/>
                <a:cs typeface="Arial" panose="020B0604020202020204" pitchFamily="34" charset="0"/>
              </a:rPr>
              <a:t> et </a:t>
            </a:r>
            <a:r>
              <a:rPr lang="de-DE" sz="3599" err="1">
                <a:effectLst/>
                <a:latin typeface="Arial" panose="020B0604020202020204" pitchFamily="34" charset="0"/>
                <a:ea typeface="Times New Roman" panose="02020603050405020304" pitchFamily="18" charset="0"/>
                <a:cs typeface="Arial" panose="020B0604020202020204" pitchFamily="34" charset="0"/>
              </a:rPr>
              <a:t>ea</a:t>
            </a:r>
            <a:r>
              <a:rPr lang="de-DE" sz="3599">
                <a:effectLst/>
                <a:latin typeface="Arial" panose="020B0604020202020204" pitchFamily="34" charset="0"/>
                <a:ea typeface="Times New Roman" panose="02020603050405020304" pitchFamily="18" charset="0"/>
                <a:cs typeface="Arial" panose="020B0604020202020204" pitchFamily="34" charset="0"/>
              </a:rPr>
              <a:t> </a:t>
            </a:r>
            <a:r>
              <a:rPr lang="de-DE" sz="3599" err="1">
                <a:effectLst/>
                <a:latin typeface="Arial" panose="020B0604020202020204" pitchFamily="34" charset="0"/>
                <a:ea typeface="Times New Roman" panose="02020603050405020304" pitchFamily="18" charset="0"/>
                <a:cs typeface="Arial" panose="020B0604020202020204" pitchFamily="34" charset="0"/>
              </a:rPr>
              <a:t>re</a:t>
            </a:r>
            <a:r>
              <a:rPr lang="de-DE" sz="3599">
                <a:effectLst/>
                <a:latin typeface="Arial" panose="020B0604020202020204" pitchFamily="34" charset="0"/>
                <a:ea typeface="Times New Roman" panose="02020603050405020304" pitchFamily="18" charset="0"/>
                <a:cs typeface="Arial" panose="020B0604020202020204" pitchFamily="34" charset="0"/>
              </a:rPr>
              <a:t>-bum. Stet </a:t>
            </a:r>
            <a:r>
              <a:rPr lang="de-DE" sz="3599" err="1">
                <a:effectLst/>
                <a:latin typeface="Arial" panose="020B0604020202020204" pitchFamily="34" charset="0"/>
                <a:ea typeface="Times New Roman" panose="02020603050405020304" pitchFamily="18" charset="0"/>
                <a:cs typeface="Arial" panose="020B0604020202020204" pitchFamily="34" charset="0"/>
              </a:rPr>
              <a:t>clita</a:t>
            </a:r>
            <a:r>
              <a:rPr lang="de-DE" sz="3599">
                <a:effectLst/>
                <a:latin typeface="Arial" panose="020B0604020202020204" pitchFamily="34" charset="0"/>
                <a:ea typeface="Times New Roman" panose="02020603050405020304" pitchFamily="18" charset="0"/>
                <a:cs typeface="Arial" panose="020B0604020202020204" pitchFamily="34" charset="0"/>
              </a:rPr>
              <a:t> </a:t>
            </a:r>
            <a:r>
              <a:rPr lang="de-DE" sz="3599" err="1">
                <a:effectLst/>
                <a:latin typeface="Arial" panose="020B0604020202020204" pitchFamily="34" charset="0"/>
                <a:ea typeface="Times New Roman" panose="02020603050405020304" pitchFamily="18" charset="0"/>
                <a:cs typeface="Arial" panose="020B0604020202020204" pitchFamily="34" charset="0"/>
              </a:rPr>
              <a:t>kasd</a:t>
            </a:r>
            <a:r>
              <a:rPr lang="de-DE" sz="3599">
                <a:effectLst/>
                <a:latin typeface="Arial" panose="020B0604020202020204" pitchFamily="34" charset="0"/>
                <a:ea typeface="Times New Roman" panose="02020603050405020304" pitchFamily="18" charset="0"/>
                <a:cs typeface="Arial" panose="020B0604020202020204" pitchFamily="34" charset="0"/>
              </a:rPr>
              <a:t> </a:t>
            </a:r>
            <a:r>
              <a:rPr lang="de-DE" sz="3599" err="1">
                <a:effectLst/>
                <a:latin typeface="Arial" panose="020B0604020202020204" pitchFamily="34" charset="0"/>
                <a:ea typeface="Times New Roman" panose="02020603050405020304" pitchFamily="18" charset="0"/>
                <a:cs typeface="Arial" panose="020B0604020202020204" pitchFamily="34" charset="0"/>
              </a:rPr>
              <a:t>guber-gren</a:t>
            </a:r>
            <a:r>
              <a:rPr lang="de-DE" sz="3599">
                <a:effectLst/>
                <a:latin typeface="Arial" panose="020B0604020202020204" pitchFamily="34" charset="0"/>
                <a:ea typeface="Times New Roman" panose="02020603050405020304" pitchFamily="18" charset="0"/>
                <a:cs typeface="Arial" panose="020B0604020202020204" pitchFamily="34" charset="0"/>
              </a:rPr>
              <a:t>, </a:t>
            </a:r>
            <a:r>
              <a:rPr lang="de-DE" sz="3599" err="1">
                <a:effectLst/>
                <a:latin typeface="Arial" panose="020B0604020202020204" pitchFamily="34" charset="0"/>
                <a:ea typeface="Times New Roman" panose="02020603050405020304" pitchFamily="18" charset="0"/>
                <a:cs typeface="Arial" panose="020B0604020202020204" pitchFamily="34" charset="0"/>
              </a:rPr>
              <a:t>no</a:t>
            </a:r>
            <a:r>
              <a:rPr lang="de-DE" sz="3599">
                <a:effectLst/>
                <a:latin typeface="Arial" panose="020B0604020202020204" pitchFamily="34" charset="0"/>
                <a:ea typeface="Times New Roman" panose="02020603050405020304" pitchFamily="18" charset="0"/>
                <a:cs typeface="Arial" panose="020B0604020202020204" pitchFamily="34" charset="0"/>
              </a:rPr>
              <a:t> </a:t>
            </a:r>
            <a:r>
              <a:rPr lang="de-DE" sz="3599" err="1">
                <a:effectLst/>
                <a:latin typeface="Arial" panose="020B0604020202020204" pitchFamily="34" charset="0"/>
                <a:ea typeface="Times New Roman" panose="02020603050405020304" pitchFamily="18" charset="0"/>
                <a:cs typeface="Arial" panose="020B0604020202020204" pitchFamily="34" charset="0"/>
              </a:rPr>
              <a:t>sea</a:t>
            </a:r>
            <a:r>
              <a:rPr lang="de-DE" sz="3599">
                <a:effectLst/>
                <a:latin typeface="Arial" panose="020B0604020202020204" pitchFamily="34" charset="0"/>
                <a:ea typeface="Times New Roman" panose="02020603050405020304" pitchFamily="18" charset="0"/>
                <a:cs typeface="Arial" panose="020B0604020202020204" pitchFamily="34" charset="0"/>
              </a:rPr>
              <a:t> </a:t>
            </a:r>
            <a:r>
              <a:rPr lang="de-DE" sz="3599" err="1">
                <a:effectLst/>
                <a:latin typeface="Arial" panose="020B0604020202020204" pitchFamily="34" charset="0"/>
                <a:ea typeface="Times New Roman" panose="02020603050405020304" pitchFamily="18" charset="0"/>
                <a:cs typeface="Arial" panose="020B0604020202020204" pitchFamily="34" charset="0"/>
              </a:rPr>
              <a:t>takimata</a:t>
            </a:r>
            <a:r>
              <a:rPr lang="de-DE" sz="3599">
                <a:effectLst/>
                <a:latin typeface="Arial" panose="020B0604020202020204" pitchFamily="34" charset="0"/>
                <a:ea typeface="Times New Roman" panose="02020603050405020304" pitchFamily="18" charset="0"/>
                <a:cs typeface="Arial" panose="020B0604020202020204" pitchFamily="34" charset="0"/>
              </a:rPr>
              <a:t> </a:t>
            </a:r>
            <a:r>
              <a:rPr lang="de-DE" sz="3599" err="1">
                <a:effectLst/>
                <a:latin typeface="Arial" panose="020B0604020202020204" pitchFamily="34" charset="0"/>
                <a:ea typeface="Times New Roman" panose="02020603050405020304" pitchFamily="18" charset="0"/>
                <a:cs typeface="Arial" panose="020B0604020202020204" pitchFamily="34" charset="0"/>
              </a:rPr>
              <a:t>sanc-tus</a:t>
            </a:r>
            <a:r>
              <a:rPr lang="de-DE" sz="3599">
                <a:effectLst/>
                <a:latin typeface="Arial" panose="020B0604020202020204" pitchFamily="34" charset="0"/>
                <a:ea typeface="Times New Roman" panose="02020603050405020304" pitchFamily="18" charset="0"/>
                <a:cs typeface="Arial" panose="020B0604020202020204" pitchFamily="34" charset="0"/>
              </a:rPr>
              <a:t> </a:t>
            </a:r>
            <a:r>
              <a:rPr lang="de-DE" sz="3599" err="1">
                <a:effectLst/>
                <a:latin typeface="Arial" panose="020B0604020202020204" pitchFamily="34" charset="0"/>
                <a:ea typeface="Times New Roman" panose="02020603050405020304" pitchFamily="18" charset="0"/>
                <a:cs typeface="Arial" panose="020B0604020202020204" pitchFamily="34" charset="0"/>
              </a:rPr>
              <a:t>est</a:t>
            </a:r>
            <a:r>
              <a:rPr lang="de-DE" sz="3599">
                <a:effectLst/>
                <a:latin typeface="Arial" panose="020B0604020202020204" pitchFamily="34" charset="0"/>
                <a:ea typeface="Times New Roman" panose="02020603050405020304" pitchFamily="18" charset="0"/>
                <a:cs typeface="Arial" panose="020B0604020202020204" pitchFamily="34" charset="0"/>
              </a:rPr>
              <a:t> </a:t>
            </a:r>
            <a:r>
              <a:rPr lang="de-DE" sz="3599" err="1">
                <a:effectLst/>
                <a:latin typeface="Arial" panose="020B0604020202020204" pitchFamily="34" charset="0"/>
                <a:ea typeface="Times New Roman" panose="02020603050405020304" pitchFamily="18" charset="0"/>
                <a:cs typeface="Arial" panose="020B0604020202020204" pitchFamily="34" charset="0"/>
              </a:rPr>
              <a:t>Lorem</a:t>
            </a:r>
            <a:r>
              <a:rPr lang="de-DE" sz="3599">
                <a:effectLst/>
                <a:latin typeface="Arial" panose="020B0604020202020204" pitchFamily="34" charset="0"/>
                <a:ea typeface="Times New Roman" panose="02020603050405020304" pitchFamily="18" charset="0"/>
                <a:cs typeface="Arial" panose="020B0604020202020204" pitchFamily="34" charset="0"/>
              </a:rPr>
              <a:t> </a:t>
            </a:r>
            <a:r>
              <a:rPr lang="de-DE" sz="3599" err="1">
                <a:effectLst/>
                <a:latin typeface="Arial" panose="020B0604020202020204" pitchFamily="34" charset="0"/>
                <a:ea typeface="Times New Roman" panose="02020603050405020304" pitchFamily="18" charset="0"/>
                <a:cs typeface="Arial" panose="020B0604020202020204" pitchFamily="34" charset="0"/>
              </a:rPr>
              <a:t>ipsum</a:t>
            </a:r>
            <a:r>
              <a:rPr lang="de-DE" sz="3599">
                <a:effectLst/>
                <a:latin typeface="Arial" panose="020B0604020202020204" pitchFamily="34" charset="0"/>
                <a:ea typeface="Times New Roman" panose="02020603050405020304" pitchFamily="18" charset="0"/>
                <a:cs typeface="Arial" panose="020B0604020202020204" pitchFamily="34" charset="0"/>
              </a:rPr>
              <a:t> </a:t>
            </a:r>
            <a:r>
              <a:rPr lang="de-DE" sz="3599" err="1">
                <a:effectLst/>
                <a:latin typeface="Arial" panose="020B0604020202020204" pitchFamily="34" charset="0"/>
                <a:ea typeface="Times New Roman" panose="02020603050405020304" pitchFamily="18" charset="0"/>
                <a:cs typeface="Arial" panose="020B0604020202020204" pitchFamily="34" charset="0"/>
              </a:rPr>
              <a:t>dolor</a:t>
            </a:r>
            <a:r>
              <a:rPr lang="de-DE" sz="3599">
                <a:effectLst/>
                <a:latin typeface="Arial" panose="020B0604020202020204" pitchFamily="34" charset="0"/>
                <a:ea typeface="Times New Roman" panose="02020603050405020304" pitchFamily="18" charset="0"/>
                <a:cs typeface="Arial" panose="020B0604020202020204" pitchFamily="34" charset="0"/>
              </a:rPr>
              <a:t> </a:t>
            </a:r>
            <a:r>
              <a:rPr lang="de-DE" sz="3599" err="1">
                <a:effectLst/>
                <a:latin typeface="Arial" panose="020B0604020202020204" pitchFamily="34" charset="0"/>
                <a:ea typeface="Times New Roman" panose="02020603050405020304" pitchFamily="18" charset="0"/>
                <a:cs typeface="Arial" panose="020B0604020202020204" pitchFamily="34" charset="0"/>
              </a:rPr>
              <a:t>sit</a:t>
            </a:r>
            <a:r>
              <a:rPr lang="de-DE" sz="3599">
                <a:effectLst/>
                <a:latin typeface="Arial" panose="020B0604020202020204" pitchFamily="34" charset="0"/>
                <a:ea typeface="Times New Roman" panose="02020603050405020304" pitchFamily="18" charset="0"/>
                <a:cs typeface="Arial" panose="020B0604020202020204" pitchFamily="34" charset="0"/>
              </a:rPr>
              <a:t> </a:t>
            </a:r>
            <a:r>
              <a:rPr lang="de-DE" sz="3599" err="1">
                <a:effectLst/>
                <a:latin typeface="Arial" panose="020B0604020202020204" pitchFamily="34" charset="0"/>
                <a:ea typeface="Times New Roman" panose="02020603050405020304" pitchFamily="18" charset="0"/>
                <a:cs typeface="Arial" panose="020B0604020202020204" pitchFamily="34" charset="0"/>
              </a:rPr>
              <a:t>amet</a:t>
            </a:r>
            <a:r>
              <a:rPr lang="de-DE" sz="3599">
                <a:effectLst/>
                <a:latin typeface="Arial" panose="020B0604020202020204" pitchFamily="34" charset="0"/>
                <a:ea typeface="Times New Roman" panose="02020603050405020304" pitchFamily="18" charset="0"/>
                <a:cs typeface="Arial" panose="020B0604020202020204" pitchFamily="34" charset="0"/>
              </a:rPr>
              <a:t>. </a:t>
            </a:r>
            <a:r>
              <a:rPr lang="de-DE" sz="3599" err="1">
                <a:effectLst/>
                <a:latin typeface="Arial" panose="020B0604020202020204" pitchFamily="34" charset="0"/>
                <a:ea typeface="Times New Roman" panose="02020603050405020304" pitchFamily="18" charset="0"/>
                <a:cs typeface="Arial" panose="020B0604020202020204" pitchFamily="34" charset="0"/>
              </a:rPr>
              <a:t>Lorem</a:t>
            </a:r>
            <a:r>
              <a:rPr lang="de-DE" sz="3599">
                <a:effectLst/>
                <a:latin typeface="Arial" panose="020B0604020202020204" pitchFamily="34" charset="0"/>
                <a:ea typeface="Times New Roman" panose="02020603050405020304" pitchFamily="18" charset="0"/>
                <a:cs typeface="Arial" panose="020B0604020202020204" pitchFamily="34" charset="0"/>
              </a:rPr>
              <a:t> </a:t>
            </a:r>
            <a:r>
              <a:rPr lang="de-DE" sz="3599" err="1">
                <a:effectLst/>
                <a:latin typeface="Arial" panose="020B0604020202020204" pitchFamily="34" charset="0"/>
                <a:ea typeface="Times New Roman" panose="02020603050405020304" pitchFamily="18" charset="0"/>
                <a:cs typeface="Arial" panose="020B0604020202020204" pitchFamily="34" charset="0"/>
              </a:rPr>
              <a:t>ipsum</a:t>
            </a:r>
            <a:r>
              <a:rPr lang="de-DE" sz="3599">
                <a:effectLst/>
                <a:latin typeface="Arial" panose="020B0604020202020204" pitchFamily="34" charset="0"/>
                <a:ea typeface="Times New Roman" panose="02020603050405020304" pitchFamily="18" charset="0"/>
                <a:cs typeface="Arial" panose="020B0604020202020204" pitchFamily="34" charset="0"/>
              </a:rPr>
              <a:t> </a:t>
            </a:r>
            <a:r>
              <a:rPr lang="de-DE" sz="3599" err="1">
                <a:effectLst/>
                <a:latin typeface="Arial" panose="020B0604020202020204" pitchFamily="34" charset="0"/>
                <a:ea typeface="Times New Roman" panose="02020603050405020304" pitchFamily="18" charset="0"/>
                <a:cs typeface="Arial" panose="020B0604020202020204" pitchFamily="34" charset="0"/>
              </a:rPr>
              <a:t>dolor</a:t>
            </a:r>
            <a:r>
              <a:rPr lang="de-DE" sz="3599">
                <a:effectLst/>
                <a:latin typeface="Arial" panose="020B0604020202020204" pitchFamily="34" charset="0"/>
                <a:ea typeface="Times New Roman" panose="02020603050405020304" pitchFamily="18" charset="0"/>
                <a:cs typeface="Arial" panose="020B0604020202020204" pitchFamily="34" charset="0"/>
              </a:rPr>
              <a:t> </a:t>
            </a:r>
            <a:r>
              <a:rPr lang="de-DE" sz="3599" err="1">
                <a:effectLst/>
                <a:latin typeface="Arial" panose="020B0604020202020204" pitchFamily="34" charset="0"/>
                <a:ea typeface="Times New Roman" panose="02020603050405020304" pitchFamily="18" charset="0"/>
                <a:cs typeface="Arial" panose="020B0604020202020204" pitchFamily="34" charset="0"/>
              </a:rPr>
              <a:t>sit</a:t>
            </a:r>
            <a:r>
              <a:rPr lang="de-DE" sz="3599">
                <a:effectLst/>
                <a:latin typeface="Arial" panose="020B0604020202020204" pitchFamily="34" charset="0"/>
                <a:ea typeface="Times New Roman" panose="02020603050405020304" pitchFamily="18" charset="0"/>
                <a:cs typeface="Arial" panose="020B0604020202020204" pitchFamily="34" charset="0"/>
              </a:rPr>
              <a:t> </a:t>
            </a:r>
            <a:r>
              <a:rPr lang="de-DE" sz="3599" err="1">
                <a:effectLst/>
                <a:latin typeface="Arial" panose="020B0604020202020204" pitchFamily="34" charset="0"/>
                <a:ea typeface="Times New Roman" panose="02020603050405020304" pitchFamily="18" charset="0"/>
                <a:cs typeface="Arial" panose="020B0604020202020204" pitchFamily="34" charset="0"/>
              </a:rPr>
              <a:t>amet</a:t>
            </a:r>
            <a:r>
              <a:rPr lang="de-DE" sz="3599">
                <a:effectLst/>
                <a:latin typeface="Arial" panose="020B0604020202020204" pitchFamily="34" charset="0"/>
                <a:ea typeface="Times New Roman" panose="02020603050405020304" pitchFamily="18" charset="0"/>
                <a:cs typeface="Arial" panose="020B0604020202020204" pitchFamily="34" charset="0"/>
              </a:rPr>
              <a:t>, </a:t>
            </a:r>
            <a:r>
              <a:rPr lang="de-DE" sz="3599" err="1">
                <a:effectLst/>
                <a:latin typeface="Arial" panose="020B0604020202020204" pitchFamily="34" charset="0"/>
                <a:ea typeface="Times New Roman" panose="02020603050405020304" pitchFamily="18" charset="0"/>
                <a:cs typeface="Arial" panose="020B0604020202020204" pitchFamily="34" charset="0"/>
              </a:rPr>
              <a:t>consetetur</a:t>
            </a:r>
            <a:r>
              <a:rPr lang="de-DE" sz="3599">
                <a:effectLst/>
                <a:latin typeface="Arial" panose="020B0604020202020204" pitchFamily="34" charset="0"/>
                <a:ea typeface="Times New Roman" panose="02020603050405020304" pitchFamily="18" charset="0"/>
                <a:cs typeface="Arial" panose="020B0604020202020204" pitchFamily="34" charset="0"/>
              </a:rPr>
              <a:t> </a:t>
            </a:r>
            <a:r>
              <a:rPr lang="de-DE" sz="3599" err="1">
                <a:effectLst/>
                <a:latin typeface="Arial" panose="020B0604020202020204" pitchFamily="34" charset="0"/>
                <a:ea typeface="Times New Roman" panose="02020603050405020304" pitchFamily="18" charset="0"/>
                <a:cs typeface="Arial" panose="020B0604020202020204" pitchFamily="34" charset="0"/>
              </a:rPr>
              <a:t>sadip-scing</a:t>
            </a:r>
            <a:r>
              <a:rPr lang="de-DE" sz="3599">
                <a:effectLst/>
                <a:latin typeface="Arial" panose="020B0604020202020204" pitchFamily="34" charset="0"/>
                <a:ea typeface="Times New Roman" panose="02020603050405020304" pitchFamily="18" charset="0"/>
                <a:cs typeface="Arial" panose="020B0604020202020204" pitchFamily="34" charset="0"/>
              </a:rPr>
              <a:t> </a:t>
            </a:r>
            <a:r>
              <a:rPr lang="de-DE" sz="3599" err="1">
                <a:effectLst/>
                <a:latin typeface="Arial" panose="020B0604020202020204" pitchFamily="34" charset="0"/>
                <a:ea typeface="Times New Roman" panose="02020603050405020304" pitchFamily="18" charset="0"/>
                <a:cs typeface="Arial" panose="020B0604020202020204" pitchFamily="34" charset="0"/>
              </a:rPr>
              <a:t>elitr</a:t>
            </a:r>
            <a:r>
              <a:rPr lang="de-DE" sz="3599">
                <a:effectLst/>
                <a:latin typeface="Arial" panose="020B0604020202020204" pitchFamily="34" charset="0"/>
                <a:ea typeface="Times New Roman" panose="02020603050405020304" pitchFamily="18" charset="0"/>
                <a:cs typeface="Arial" panose="020B0604020202020204" pitchFamily="34" charset="0"/>
              </a:rPr>
              <a:t>. </a:t>
            </a:r>
          </a:p>
          <a:p>
            <a:pPr algn="just"/>
            <a:r>
              <a:rPr lang="de-DE" sz="3599">
                <a:effectLst/>
                <a:latin typeface="Arial" panose="020B0604020202020204" pitchFamily="34" charset="0"/>
                <a:ea typeface="Times New Roman" panose="02020603050405020304" pitchFamily="18" charset="0"/>
                <a:cs typeface="Arial" panose="020B0604020202020204" pitchFamily="34" charset="0"/>
              </a:rPr>
              <a:t>At </a:t>
            </a:r>
            <a:r>
              <a:rPr lang="de-DE" sz="3599" err="1">
                <a:effectLst/>
                <a:latin typeface="Arial" panose="020B0604020202020204" pitchFamily="34" charset="0"/>
                <a:ea typeface="Times New Roman" panose="02020603050405020304" pitchFamily="18" charset="0"/>
                <a:cs typeface="Arial" panose="020B0604020202020204" pitchFamily="34" charset="0"/>
              </a:rPr>
              <a:t>vero</a:t>
            </a:r>
            <a:r>
              <a:rPr lang="de-DE" sz="3599">
                <a:effectLst/>
                <a:latin typeface="Arial" panose="020B0604020202020204" pitchFamily="34" charset="0"/>
                <a:ea typeface="Times New Roman" panose="02020603050405020304" pitchFamily="18" charset="0"/>
                <a:cs typeface="Arial" panose="020B0604020202020204" pitchFamily="34" charset="0"/>
              </a:rPr>
              <a:t> </a:t>
            </a:r>
            <a:r>
              <a:rPr lang="de-DE" sz="3599" err="1">
                <a:effectLst/>
                <a:latin typeface="Arial" panose="020B0604020202020204" pitchFamily="34" charset="0"/>
                <a:ea typeface="Times New Roman" panose="02020603050405020304" pitchFamily="18" charset="0"/>
                <a:cs typeface="Arial" panose="020B0604020202020204" pitchFamily="34" charset="0"/>
              </a:rPr>
              <a:t>eos</a:t>
            </a:r>
            <a:r>
              <a:rPr lang="de-DE" sz="3599">
                <a:effectLst/>
                <a:latin typeface="Arial" panose="020B0604020202020204" pitchFamily="34" charset="0"/>
                <a:ea typeface="Times New Roman" panose="02020603050405020304" pitchFamily="18" charset="0"/>
                <a:cs typeface="Arial" panose="020B0604020202020204" pitchFamily="34" charset="0"/>
              </a:rPr>
              <a:t> et </a:t>
            </a:r>
            <a:r>
              <a:rPr lang="de-DE" sz="3599" err="1">
                <a:effectLst/>
                <a:latin typeface="Arial" panose="020B0604020202020204" pitchFamily="34" charset="0"/>
                <a:ea typeface="Times New Roman" panose="02020603050405020304" pitchFamily="18" charset="0"/>
                <a:cs typeface="Arial" panose="020B0604020202020204" pitchFamily="34" charset="0"/>
              </a:rPr>
              <a:t>accusam</a:t>
            </a:r>
            <a:r>
              <a:rPr lang="de-DE" sz="3599">
                <a:latin typeface="Arial" panose="020B0604020202020204" pitchFamily="34" charset="0"/>
                <a:ea typeface="Times New Roman" panose="02020603050405020304" pitchFamily="18" charset="0"/>
                <a:cs typeface="Arial" panose="020B0604020202020204" pitchFamily="34" charset="0"/>
              </a:rPr>
              <a:t> </a:t>
            </a:r>
            <a:r>
              <a:rPr lang="de-DE" sz="3599">
                <a:effectLst/>
                <a:latin typeface="Arial" panose="020B0604020202020204" pitchFamily="34" charset="0"/>
                <a:ea typeface="Times New Roman" panose="02020603050405020304" pitchFamily="18" charset="0"/>
                <a:cs typeface="Arial" panose="020B0604020202020204" pitchFamily="34" charset="0"/>
              </a:rPr>
              <a:t>et </a:t>
            </a:r>
            <a:r>
              <a:rPr lang="de-DE" sz="3599" err="1">
                <a:effectLst/>
                <a:latin typeface="Arial" panose="020B0604020202020204" pitchFamily="34" charset="0"/>
                <a:ea typeface="Times New Roman" panose="02020603050405020304" pitchFamily="18" charset="0"/>
                <a:cs typeface="Arial" panose="020B0604020202020204" pitchFamily="34" charset="0"/>
              </a:rPr>
              <a:t>justo</a:t>
            </a:r>
            <a:r>
              <a:rPr lang="de-DE" sz="3599">
                <a:effectLst/>
                <a:latin typeface="Arial" panose="020B0604020202020204" pitchFamily="34" charset="0"/>
                <a:ea typeface="Times New Roman" panose="02020603050405020304" pitchFamily="18" charset="0"/>
                <a:cs typeface="Arial" panose="020B0604020202020204" pitchFamily="34" charset="0"/>
              </a:rPr>
              <a:t> </a:t>
            </a:r>
            <a:r>
              <a:rPr lang="de-DE" sz="3599" err="1">
                <a:effectLst/>
                <a:latin typeface="Arial" panose="020B0604020202020204" pitchFamily="34" charset="0"/>
                <a:ea typeface="Times New Roman" panose="02020603050405020304" pitchFamily="18" charset="0"/>
                <a:cs typeface="Arial" panose="020B0604020202020204" pitchFamily="34" charset="0"/>
              </a:rPr>
              <a:t>duo</a:t>
            </a:r>
            <a:r>
              <a:rPr lang="de-DE" sz="3599">
                <a:effectLst/>
                <a:latin typeface="Arial" panose="020B0604020202020204" pitchFamily="34" charset="0"/>
                <a:ea typeface="Times New Roman" panose="02020603050405020304" pitchFamily="18" charset="0"/>
                <a:cs typeface="Arial" panose="020B0604020202020204" pitchFamily="34" charset="0"/>
              </a:rPr>
              <a:t> </a:t>
            </a:r>
            <a:r>
              <a:rPr lang="de-DE" sz="3599" err="1">
                <a:effectLst/>
                <a:latin typeface="Arial" panose="020B0604020202020204" pitchFamily="34" charset="0"/>
                <a:ea typeface="Times New Roman" panose="02020603050405020304" pitchFamily="18" charset="0"/>
                <a:cs typeface="Arial" panose="020B0604020202020204" pitchFamily="34" charset="0"/>
              </a:rPr>
              <a:t>dolores</a:t>
            </a:r>
            <a:r>
              <a:rPr lang="de-DE" sz="3599">
                <a:effectLst/>
                <a:latin typeface="Arial" panose="020B0604020202020204" pitchFamily="34" charset="0"/>
                <a:ea typeface="Times New Roman" panose="02020603050405020304" pitchFamily="18" charset="0"/>
                <a:cs typeface="Arial" panose="020B0604020202020204" pitchFamily="34" charset="0"/>
              </a:rPr>
              <a:t> et </a:t>
            </a:r>
            <a:r>
              <a:rPr lang="de-DE" sz="3599" err="1">
                <a:effectLst/>
                <a:latin typeface="Arial" panose="020B0604020202020204" pitchFamily="34" charset="0"/>
                <a:ea typeface="Times New Roman" panose="02020603050405020304" pitchFamily="18" charset="0"/>
                <a:cs typeface="Arial" panose="020B0604020202020204" pitchFamily="34" charset="0"/>
              </a:rPr>
              <a:t>ea</a:t>
            </a:r>
            <a:r>
              <a:rPr lang="de-DE" sz="3599">
                <a:effectLst/>
                <a:latin typeface="Arial" panose="020B0604020202020204" pitchFamily="34" charset="0"/>
                <a:ea typeface="Times New Roman" panose="02020603050405020304" pitchFamily="18" charset="0"/>
                <a:cs typeface="Arial" panose="020B0604020202020204" pitchFamily="34" charset="0"/>
              </a:rPr>
              <a:t> </a:t>
            </a:r>
            <a:r>
              <a:rPr lang="de-DE" sz="3599" err="1">
                <a:effectLst/>
                <a:latin typeface="Arial" panose="020B0604020202020204" pitchFamily="34" charset="0"/>
                <a:ea typeface="Times New Roman" panose="02020603050405020304" pitchFamily="18" charset="0"/>
                <a:cs typeface="Arial" panose="020B0604020202020204" pitchFamily="34" charset="0"/>
              </a:rPr>
              <a:t>re</a:t>
            </a:r>
            <a:r>
              <a:rPr lang="de-DE" sz="3599">
                <a:effectLst/>
                <a:latin typeface="Arial" panose="020B0604020202020204" pitchFamily="34" charset="0"/>
                <a:ea typeface="Times New Roman" panose="02020603050405020304" pitchFamily="18" charset="0"/>
                <a:cs typeface="Arial" panose="020B0604020202020204" pitchFamily="34" charset="0"/>
              </a:rPr>
              <a:t>-bum. Stet </a:t>
            </a:r>
            <a:r>
              <a:rPr lang="de-DE" sz="3599" err="1">
                <a:effectLst/>
                <a:latin typeface="Arial" panose="020B0604020202020204" pitchFamily="34" charset="0"/>
                <a:ea typeface="Times New Roman" panose="02020603050405020304" pitchFamily="18" charset="0"/>
                <a:cs typeface="Arial" panose="020B0604020202020204" pitchFamily="34" charset="0"/>
              </a:rPr>
              <a:t>clita</a:t>
            </a:r>
            <a:r>
              <a:rPr lang="de-DE" sz="3599">
                <a:effectLst/>
                <a:latin typeface="Arial" panose="020B0604020202020204" pitchFamily="34" charset="0"/>
                <a:ea typeface="Times New Roman" panose="02020603050405020304" pitchFamily="18" charset="0"/>
                <a:cs typeface="Arial" panose="020B0604020202020204" pitchFamily="34" charset="0"/>
              </a:rPr>
              <a:t> </a:t>
            </a:r>
            <a:r>
              <a:rPr lang="de-DE" sz="3599" err="1">
                <a:effectLst/>
                <a:latin typeface="Arial" panose="020B0604020202020204" pitchFamily="34" charset="0"/>
                <a:ea typeface="Times New Roman" panose="02020603050405020304" pitchFamily="18" charset="0"/>
                <a:cs typeface="Arial" panose="020B0604020202020204" pitchFamily="34" charset="0"/>
              </a:rPr>
              <a:t>kasd</a:t>
            </a:r>
            <a:r>
              <a:rPr lang="de-DE" sz="3599">
                <a:effectLst/>
                <a:latin typeface="Arial" panose="020B0604020202020204" pitchFamily="34" charset="0"/>
                <a:ea typeface="Times New Roman" panose="02020603050405020304" pitchFamily="18" charset="0"/>
                <a:cs typeface="Arial" panose="020B0604020202020204" pitchFamily="34" charset="0"/>
              </a:rPr>
              <a:t> </a:t>
            </a:r>
            <a:r>
              <a:rPr lang="de-DE" sz="3599" err="1">
                <a:effectLst/>
                <a:latin typeface="Arial" panose="020B0604020202020204" pitchFamily="34" charset="0"/>
                <a:ea typeface="Times New Roman" panose="02020603050405020304" pitchFamily="18" charset="0"/>
                <a:cs typeface="Arial" panose="020B0604020202020204" pitchFamily="34" charset="0"/>
              </a:rPr>
              <a:t>guber-gren</a:t>
            </a:r>
            <a:r>
              <a:rPr lang="de-DE" sz="3599">
                <a:effectLst/>
                <a:latin typeface="Arial" panose="020B0604020202020204" pitchFamily="34" charset="0"/>
                <a:ea typeface="Times New Roman" panose="02020603050405020304" pitchFamily="18" charset="0"/>
                <a:cs typeface="Arial" panose="020B0604020202020204" pitchFamily="34" charset="0"/>
              </a:rPr>
              <a:t>, </a:t>
            </a:r>
            <a:r>
              <a:rPr lang="de-DE" sz="3599" err="1">
                <a:effectLst/>
                <a:latin typeface="Arial" panose="020B0604020202020204" pitchFamily="34" charset="0"/>
                <a:ea typeface="Times New Roman" panose="02020603050405020304" pitchFamily="18" charset="0"/>
                <a:cs typeface="Arial" panose="020B0604020202020204" pitchFamily="34" charset="0"/>
              </a:rPr>
              <a:t>no</a:t>
            </a:r>
            <a:r>
              <a:rPr lang="de-DE" sz="3599">
                <a:effectLst/>
                <a:latin typeface="Arial" panose="020B0604020202020204" pitchFamily="34" charset="0"/>
                <a:ea typeface="Times New Roman" panose="02020603050405020304" pitchFamily="18" charset="0"/>
                <a:cs typeface="Arial" panose="020B0604020202020204" pitchFamily="34" charset="0"/>
              </a:rPr>
              <a:t> </a:t>
            </a:r>
            <a:r>
              <a:rPr lang="de-DE" sz="3599" err="1">
                <a:effectLst/>
                <a:latin typeface="Arial" panose="020B0604020202020204" pitchFamily="34" charset="0"/>
                <a:ea typeface="Times New Roman" panose="02020603050405020304" pitchFamily="18" charset="0"/>
                <a:cs typeface="Arial" panose="020B0604020202020204" pitchFamily="34" charset="0"/>
              </a:rPr>
              <a:t>sea</a:t>
            </a:r>
            <a:r>
              <a:rPr lang="de-DE" sz="3599">
                <a:effectLst/>
                <a:latin typeface="Arial" panose="020B0604020202020204" pitchFamily="34" charset="0"/>
                <a:ea typeface="Times New Roman" panose="02020603050405020304" pitchFamily="18" charset="0"/>
                <a:cs typeface="Arial" panose="020B0604020202020204" pitchFamily="34" charset="0"/>
              </a:rPr>
              <a:t> </a:t>
            </a:r>
            <a:r>
              <a:rPr lang="de-DE" sz="3599" err="1">
                <a:effectLst/>
                <a:latin typeface="Arial" panose="020B0604020202020204" pitchFamily="34" charset="0"/>
                <a:ea typeface="Times New Roman" panose="02020603050405020304" pitchFamily="18" charset="0"/>
                <a:cs typeface="Arial" panose="020B0604020202020204" pitchFamily="34" charset="0"/>
              </a:rPr>
              <a:t>takimata</a:t>
            </a:r>
            <a:r>
              <a:rPr lang="de-DE" sz="3599">
                <a:effectLst/>
                <a:latin typeface="Arial" panose="020B0604020202020204" pitchFamily="34" charset="0"/>
                <a:ea typeface="Times New Roman" panose="02020603050405020304" pitchFamily="18" charset="0"/>
                <a:cs typeface="Arial" panose="020B0604020202020204" pitchFamily="34" charset="0"/>
              </a:rPr>
              <a:t> </a:t>
            </a:r>
            <a:r>
              <a:rPr lang="de-DE" sz="3599" err="1">
                <a:effectLst/>
                <a:latin typeface="Arial" panose="020B0604020202020204" pitchFamily="34" charset="0"/>
                <a:ea typeface="Times New Roman" panose="02020603050405020304" pitchFamily="18" charset="0"/>
                <a:cs typeface="Arial" panose="020B0604020202020204" pitchFamily="34" charset="0"/>
              </a:rPr>
              <a:t>sanc-tus</a:t>
            </a:r>
            <a:r>
              <a:rPr lang="de-DE" sz="3599">
                <a:effectLst/>
                <a:latin typeface="Arial" panose="020B0604020202020204" pitchFamily="34" charset="0"/>
                <a:ea typeface="Times New Roman" panose="02020603050405020304" pitchFamily="18" charset="0"/>
                <a:cs typeface="Arial" panose="020B0604020202020204" pitchFamily="34" charset="0"/>
              </a:rPr>
              <a:t> </a:t>
            </a:r>
            <a:r>
              <a:rPr lang="de-DE" sz="3599" err="1">
                <a:effectLst/>
                <a:latin typeface="Arial" panose="020B0604020202020204" pitchFamily="34" charset="0"/>
                <a:ea typeface="Times New Roman" panose="02020603050405020304" pitchFamily="18" charset="0"/>
                <a:cs typeface="Arial" panose="020B0604020202020204" pitchFamily="34" charset="0"/>
              </a:rPr>
              <a:t>est</a:t>
            </a:r>
            <a:r>
              <a:rPr lang="de-DE" sz="3599">
                <a:effectLst/>
                <a:latin typeface="Arial" panose="020B0604020202020204" pitchFamily="34" charset="0"/>
                <a:ea typeface="Times New Roman" panose="02020603050405020304" pitchFamily="18" charset="0"/>
                <a:cs typeface="Arial" panose="020B0604020202020204" pitchFamily="34" charset="0"/>
              </a:rPr>
              <a:t> </a:t>
            </a:r>
            <a:r>
              <a:rPr lang="de-DE" sz="3599" err="1">
                <a:effectLst/>
                <a:latin typeface="Arial" panose="020B0604020202020204" pitchFamily="34" charset="0"/>
                <a:ea typeface="Times New Roman" panose="02020603050405020304" pitchFamily="18" charset="0"/>
                <a:cs typeface="Arial" panose="020B0604020202020204" pitchFamily="34" charset="0"/>
              </a:rPr>
              <a:t>Lorem</a:t>
            </a:r>
            <a:r>
              <a:rPr lang="de-DE" sz="3599">
                <a:effectLst/>
                <a:latin typeface="Arial" panose="020B0604020202020204" pitchFamily="34" charset="0"/>
                <a:ea typeface="Times New Roman" panose="02020603050405020304" pitchFamily="18" charset="0"/>
                <a:cs typeface="Arial" panose="020B0604020202020204" pitchFamily="34" charset="0"/>
              </a:rPr>
              <a:t> </a:t>
            </a:r>
            <a:r>
              <a:rPr lang="de-DE" sz="3599" err="1">
                <a:effectLst/>
                <a:latin typeface="Arial" panose="020B0604020202020204" pitchFamily="34" charset="0"/>
                <a:ea typeface="Times New Roman" panose="02020603050405020304" pitchFamily="18" charset="0"/>
                <a:cs typeface="Arial" panose="020B0604020202020204" pitchFamily="34" charset="0"/>
              </a:rPr>
              <a:t>ipsum</a:t>
            </a:r>
            <a:r>
              <a:rPr lang="de-DE" sz="3599">
                <a:effectLst/>
                <a:latin typeface="Arial" panose="020B0604020202020204" pitchFamily="34" charset="0"/>
                <a:ea typeface="Times New Roman" panose="02020603050405020304" pitchFamily="18" charset="0"/>
                <a:cs typeface="Arial" panose="020B0604020202020204" pitchFamily="34" charset="0"/>
              </a:rPr>
              <a:t> </a:t>
            </a:r>
            <a:r>
              <a:rPr lang="de-DE" sz="3599" err="1">
                <a:effectLst/>
                <a:latin typeface="Arial" panose="020B0604020202020204" pitchFamily="34" charset="0"/>
                <a:ea typeface="Times New Roman" panose="02020603050405020304" pitchFamily="18" charset="0"/>
                <a:cs typeface="Arial" panose="020B0604020202020204" pitchFamily="34" charset="0"/>
              </a:rPr>
              <a:t>dolor</a:t>
            </a:r>
            <a:r>
              <a:rPr lang="de-DE" sz="3599">
                <a:effectLst/>
                <a:latin typeface="Arial" panose="020B0604020202020204" pitchFamily="34" charset="0"/>
                <a:ea typeface="Times New Roman" panose="02020603050405020304" pitchFamily="18" charset="0"/>
                <a:cs typeface="Arial" panose="020B0604020202020204" pitchFamily="34" charset="0"/>
              </a:rPr>
              <a:t> </a:t>
            </a:r>
            <a:r>
              <a:rPr lang="de-DE" sz="3599" err="1">
                <a:effectLst/>
                <a:latin typeface="Arial" panose="020B0604020202020204" pitchFamily="34" charset="0"/>
                <a:ea typeface="Times New Roman" panose="02020603050405020304" pitchFamily="18" charset="0"/>
                <a:cs typeface="Arial" panose="020B0604020202020204" pitchFamily="34" charset="0"/>
              </a:rPr>
              <a:t>sit</a:t>
            </a:r>
            <a:r>
              <a:rPr lang="de-DE" sz="3599">
                <a:effectLst/>
                <a:latin typeface="Arial" panose="020B0604020202020204" pitchFamily="34" charset="0"/>
                <a:ea typeface="Times New Roman" panose="02020603050405020304" pitchFamily="18" charset="0"/>
                <a:cs typeface="Arial" panose="020B0604020202020204" pitchFamily="34" charset="0"/>
              </a:rPr>
              <a:t> </a:t>
            </a:r>
            <a:r>
              <a:rPr lang="de-DE" sz="3599" err="1">
                <a:effectLst/>
                <a:latin typeface="Arial" panose="020B0604020202020204" pitchFamily="34" charset="0"/>
                <a:ea typeface="Times New Roman" panose="02020603050405020304" pitchFamily="18" charset="0"/>
                <a:cs typeface="Arial" panose="020B0604020202020204" pitchFamily="34" charset="0"/>
              </a:rPr>
              <a:t>amet</a:t>
            </a:r>
            <a:r>
              <a:rPr lang="de-DE" sz="3599">
                <a:effectLst/>
                <a:latin typeface="Arial" panose="020B0604020202020204" pitchFamily="34" charset="0"/>
                <a:ea typeface="Times New Roman" panose="02020603050405020304" pitchFamily="18" charset="0"/>
                <a:cs typeface="Arial" panose="020B0604020202020204" pitchFamily="34" charset="0"/>
              </a:rPr>
              <a:t>. </a:t>
            </a:r>
            <a:r>
              <a:rPr lang="de-DE" sz="3599" err="1">
                <a:effectLst/>
                <a:latin typeface="Arial" panose="020B0604020202020204" pitchFamily="34" charset="0"/>
                <a:ea typeface="Times New Roman" panose="02020603050405020304" pitchFamily="18" charset="0"/>
                <a:cs typeface="Arial" panose="020B0604020202020204" pitchFamily="34" charset="0"/>
              </a:rPr>
              <a:t>Lorem</a:t>
            </a:r>
            <a:r>
              <a:rPr lang="de-DE" sz="3599">
                <a:effectLst/>
                <a:latin typeface="Arial" panose="020B0604020202020204" pitchFamily="34" charset="0"/>
                <a:ea typeface="Times New Roman" panose="02020603050405020304" pitchFamily="18" charset="0"/>
                <a:cs typeface="Arial" panose="020B0604020202020204" pitchFamily="34" charset="0"/>
              </a:rPr>
              <a:t> </a:t>
            </a:r>
            <a:r>
              <a:rPr lang="de-DE" sz="3599" err="1">
                <a:effectLst/>
                <a:latin typeface="Arial" panose="020B0604020202020204" pitchFamily="34" charset="0"/>
                <a:ea typeface="Times New Roman" panose="02020603050405020304" pitchFamily="18" charset="0"/>
                <a:cs typeface="Arial" panose="020B0604020202020204" pitchFamily="34" charset="0"/>
              </a:rPr>
              <a:t>ipsum</a:t>
            </a:r>
            <a:r>
              <a:rPr lang="de-DE" sz="3599">
                <a:effectLst/>
                <a:latin typeface="Arial" panose="020B0604020202020204" pitchFamily="34" charset="0"/>
                <a:ea typeface="Times New Roman" panose="02020603050405020304" pitchFamily="18" charset="0"/>
                <a:cs typeface="Arial" panose="020B0604020202020204" pitchFamily="34" charset="0"/>
              </a:rPr>
              <a:t> </a:t>
            </a:r>
            <a:r>
              <a:rPr lang="de-DE" sz="3599" err="1">
                <a:effectLst/>
                <a:latin typeface="Arial" panose="020B0604020202020204" pitchFamily="34" charset="0"/>
                <a:ea typeface="Times New Roman" panose="02020603050405020304" pitchFamily="18" charset="0"/>
                <a:cs typeface="Arial" panose="020B0604020202020204" pitchFamily="34" charset="0"/>
              </a:rPr>
              <a:t>dolor</a:t>
            </a:r>
            <a:r>
              <a:rPr lang="de-DE" sz="3599">
                <a:effectLst/>
                <a:latin typeface="Arial" panose="020B0604020202020204" pitchFamily="34" charset="0"/>
                <a:ea typeface="Times New Roman" panose="02020603050405020304" pitchFamily="18" charset="0"/>
                <a:cs typeface="Arial" panose="020B0604020202020204" pitchFamily="34" charset="0"/>
              </a:rPr>
              <a:t> </a:t>
            </a:r>
            <a:r>
              <a:rPr lang="de-DE" sz="3599" err="1">
                <a:effectLst/>
                <a:latin typeface="Arial" panose="020B0604020202020204" pitchFamily="34" charset="0"/>
                <a:ea typeface="Times New Roman" panose="02020603050405020304" pitchFamily="18" charset="0"/>
                <a:cs typeface="Arial" panose="020B0604020202020204" pitchFamily="34" charset="0"/>
              </a:rPr>
              <a:t>sit</a:t>
            </a:r>
            <a:r>
              <a:rPr lang="de-DE" sz="3599">
                <a:effectLst/>
                <a:latin typeface="Arial" panose="020B0604020202020204" pitchFamily="34" charset="0"/>
                <a:ea typeface="Times New Roman" panose="02020603050405020304" pitchFamily="18" charset="0"/>
                <a:cs typeface="Arial" panose="020B0604020202020204" pitchFamily="34" charset="0"/>
              </a:rPr>
              <a:t> </a:t>
            </a:r>
            <a:r>
              <a:rPr lang="de-DE" sz="3599" err="1">
                <a:effectLst/>
                <a:latin typeface="Arial" panose="020B0604020202020204" pitchFamily="34" charset="0"/>
                <a:ea typeface="Times New Roman" panose="02020603050405020304" pitchFamily="18" charset="0"/>
                <a:cs typeface="Arial" panose="020B0604020202020204" pitchFamily="34" charset="0"/>
              </a:rPr>
              <a:t>amet</a:t>
            </a:r>
            <a:r>
              <a:rPr lang="de-DE" sz="3599">
                <a:effectLst/>
                <a:latin typeface="Arial" panose="020B0604020202020204" pitchFamily="34" charset="0"/>
                <a:ea typeface="Times New Roman" panose="02020603050405020304" pitchFamily="18" charset="0"/>
                <a:cs typeface="Arial" panose="020B0604020202020204" pitchFamily="34" charset="0"/>
              </a:rPr>
              <a:t>, </a:t>
            </a:r>
            <a:r>
              <a:rPr lang="de-DE" sz="3599" err="1">
                <a:effectLst/>
                <a:latin typeface="Arial" panose="020B0604020202020204" pitchFamily="34" charset="0"/>
                <a:ea typeface="Times New Roman" panose="02020603050405020304" pitchFamily="18" charset="0"/>
                <a:cs typeface="Arial" panose="020B0604020202020204" pitchFamily="34" charset="0"/>
              </a:rPr>
              <a:t>consetetur</a:t>
            </a:r>
            <a:r>
              <a:rPr lang="de-DE" sz="3599">
                <a:effectLst/>
                <a:latin typeface="Arial" panose="020B0604020202020204" pitchFamily="34" charset="0"/>
                <a:ea typeface="Times New Roman" panose="02020603050405020304" pitchFamily="18" charset="0"/>
                <a:cs typeface="Arial" panose="020B0604020202020204" pitchFamily="34" charset="0"/>
              </a:rPr>
              <a:t> </a:t>
            </a:r>
            <a:r>
              <a:rPr lang="de-DE" sz="3599" err="1">
                <a:effectLst/>
                <a:latin typeface="Arial" panose="020B0604020202020204" pitchFamily="34" charset="0"/>
                <a:ea typeface="Times New Roman" panose="02020603050405020304" pitchFamily="18" charset="0"/>
                <a:cs typeface="Arial" panose="020B0604020202020204" pitchFamily="34" charset="0"/>
              </a:rPr>
              <a:t>sadip-scing</a:t>
            </a:r>
            <a:r>
              <a:rPr lang="de-DE" sz="3599">
                <a:effectLst/>
                <a:latin typeface="Arial" panose="020B0604020202020204" pitchFamily="34" charset="0"/>
                <a:ea typeface="Times New Roman" panose="02020603050405020304" pitchFamily="18" charset="0"/>
                <a:cs typeface="Arial" panose="020B0604020202020204" pitchFamily="34" charset="0"/>
              </a:rPr>
              <a:t> </a:t>
            </a:r>
            <a:r>
              <a:rPr lang="de-DE" sz="3599" err="1">
                <a:effectLst/>
                <a:latin typeface="Arial" panose="020B0604020202020204" pitchFamily="34" charset="0"/>
                <a:ea typeface="Times New Roman" panose="02020603050405020304" pitchFamily="18" charset="0"/>
                <a:cs typeface="Arial" panose="020B0604020202020204" pitchFamily="34" charset="0"/>
              </a:rPr>
              <a:t>elitr</a:t>
            </a:r>
            <a:r>
              <a:rPr lang="de-DE" sz="3599">
                <a:effectLst/>
                <a:latin typeface="Arial" panose="020B0604020202020204" pitchFamily="34" charset="0"/>
                <a:ea typeface="Times New Roman" panose="02020603050405020304" pitchFamily="18" charset="0"/>
                <a:cs typeface="Arial" panose="020B0604020202020204" pitchFamily="34" charset="0"/>
              </a:rPr>
              <a:t>. </a:t>
            </a:r>
            <a:r>
              <a:rPr lang="de-DE" sz="3599" err="1">
                <a:effectLst/>
                <a:latin typeface="Arial" panose="020B0604020202020204" pitchFamily="34" charset="0"/>
                <a:ea typeface="Times New Roman" panose="02020603050405020304" pitchFamily="18" charset="0"/>
                <a:cs typeface="Arial" panose="020B0604020202020204" pitchFamily="34" charset="0"/>
              </a:rPr>
              <a:t>ipsum</a:t>
            </a:r>
            <a:r>
              <a:rPr lang="de-DE" sz="3599">
                <a:effectLst/>
                <a:latin typeface="Arial" panose="020B0604020202020204" pitchFamily="34" charset="0"/>
                <a:ea typeface="Times New Roman" panose="02020603050405020304" pitchFamily="18" charset="0"/>
                <a:cs typeface="Arial" panose="020B0604020202020204" pitchFamily="34" charset="0"/>
              </a:rPr>
              <a:t> </a:t>
            </a:r>
            <a:r>
              <a:rPr lang="de-DE" sz="3599" err="1">
                <a:effectLst/>
                <a:latin typeface="Arial" panose="020B0604020202020204" pitchFamily="34" charset="0"/>
                <a:ea typeface="Times New Roman" panose="02020603050405020304" pitchFamily="18" charset="0"/>
                <a:cs typeface="Arial" panose="020B0604020202020204" pitchFamily="34" charset="0"/>
              </a:rPr>
              <a:t>dolor</a:t>
            </a:r>
            <a:r>
              <a:rPr lang="de-DE" sz="3599">
                <a:effectLst/>
                <a:latin typeface="Arial" panose="020B0604020202020204" pitchFamily="34" charset="0"/>
                <a:ea typeface="Times New Roman" panose="02020603050405020304" pitchFamily="18" charset="0"/>
                <a:cs typeface="Arial" panose="020B0604020202020204" pitchFamily="34" charset="0"/>
              </a:rPr>
              <a:t> </a:t>
            </a:r>
            <a:r>
              <a:rPr lang="de-DE" sz="3599" err="1">
                <a:effectLst/>
                <a:latin typeface="Arial" panose="020B0604020202020204" pitchFamily="34" charset="0"/>
                <a:ea typeface="Times New Roman" panose="02020603050405020304" pitchFamily="18" charset="0"/>
                <a:cs typeface="Arial" panose="020B0604020202020204" pitchFamily="34" charset="0"/>
              </a:rPr>
              <a:t>sit</a:t>
            </a:r>
            <a:r>
              <a:rPr lang="de-DE" sz="3599">
                <a:effectLst/>
                <a:latin typeface="Arial" panose="020B0604020202020204" pitchFamily="34" charset="0"/>
                <a:ea typeface="Times New Roman" panose="02020603050405020304" pitchFamily="18" charset="0"/>
                <a:cs typeface="Arial" panose="020B0604020202020204" pitchFamily="34" charset="0"/>
              </a:rPr>
              <a:t> </a:t>
            </a:r>
            <a:r>
              <a:rPr lang="de-DE" sz="3599" err="1">
                <a:effectLst/>
                <a:latin typeface="Arial" panose="020B0604020202020204" pitchFamily="34" charset="0"/>
                <a:ea typeface="Times New Roman" panose="02020603050405020304" pitchFamily="18" charset="0"/>
                <a:cs typeface="Arial" panose="020B0604020202020204" pitchFamily="34" charset="0"/>
              </a:rPr>
              <a:t>amet</a:t>
            </a:r>
            <a:r>
              <a:rPr lang="de-DE" sz="3599">
                <a:effectLst/>
                <a:latin typeface="Arial" panose="020B0604020202020204" pitchFamily="34" charset="0"/>
                <a:ea typeface="Times New Roman" panose="02020603050405020304" pitchFamily="18" charset="0"/>
                <a:cs typeface="Arial" panose="020B0604020202020204" pitchFamily="34" charset="0"/>
              </a:rPr>
              <a:t>. </a:t>
            </a:r>
            <a:r>
              <a:rPr lang="de-DE" sz="3599" err="1">
                <a:effectLst/>
                <a:latin typeface="Arial" panose="020B0604020202020204" pitchFamily="34" charset="0"/>
                <a:ea typeface="Times New Roman" panose="02020603050405020304" pitchFamily="18" charset="0"/>
                <a:cs typeface="Arial" panose="020B0604020202020204" pitchFamily="34" charset="0"/>
              </a:rPr>
              <a:t>Lorem</a:t>
            </a:r>
            <a:r>
              <a:rPr lang="de-DE" sz="3599">
                <a:effectLst/>
                <a:latin typeface="Arial" panose="020B0604020202020204" pitchFamily="34" charset="0"/>
                <a:ea typeface="Times New Roman" panose="02020603050405020304" pitchFamily="18" charset="0"/>
                <a:cs typeface="Arial" panose="020B0604020202020204" pitchFamily="34" charset="0"/>
              </a:rPr>
              <a:t> </a:t>
            </a:r>
            <a:r>
              <a:rPr lang="de-DE" sz="3599" err="1">
                <a:effectLst/>
                <a:latin typeface="Arial" panose="020B0604020202020204" pitchFamily="34" charset="0"/>
                <a:ea typeface="Times New Roman" panose="02020603050405020304" pitchFamily="18" charset="0"/>
                <a:cs typeface="Arial" panose="020B0604020202020204" pitchFamily="34" charset="0"/>
              </a:rPr>
              <a:t>ipsum</a:t>
            </a:r>
            <a:r>
              <a:rPr lang="de-DE" sz="3599">
                <a:effectLst/>
                <a:latin typeface="Arial" panose="020B0604020202020204" pitchFamily="34" charset="0"/>
                <a:ea typeface="Times New Roman" panose="02020603050405020304" pitchFamily="18" charset="0"/>
                <a:cs typeface="Arial" panose="020B0604020202020204" pitchFamily="34" charset="0"/>
              </a:rPr>
              <a:t> </a:t>
            </a:r>
            <a:r>
              <a:rPr lang="de-DE" sz="3599" err="1">
                <a:effectLst/>
                <a:latin typeface="Arial" panose="020B0604020202020204" pitchFamily="34" charset="0"/>
                <a:ea typeface="Times New Roman" panose="02020603050405020304" pitchFamily="18" charset="0"/>
                <a:cs typeface="Arial" panose="020B0604020202020204" pitchFamily="34" charset="0"/>
              </a:rPr>
              <a:t>dolor</a:t>
            </a:r>
            <a:r>
              <a:rPr lang="de-DE" sz="3599">
                <a:effectLst/>
                <a:latin typeface="Arial" panose="020B0604020202020204" pitchFamily="34" charset="0"/>
                <a:ea typeface="Times New Roman" panose="02020603050405020304" pitchFamily="18" charset="0"/>
                <a:cs typeface="Arial" panose="020B0604020202020204" pitchFamily="34" charset="0"/>
              </a:rPr>
              <a:t> </a:t>
            </a:r>
            <a:r>
              <a:rPr lang="de-DE" sz="3599" err="1">
                <a:effectLst/>
                <a:latin typeface="Arial" panose="020B0604020202020204" pitchFamily="34" charset="0"/>
                <a:ea typeface="Times New Roman" panose="02020603050405020304" pitchFamily="18" charset="0"/>
                <a:cs typeface="Arial" panose="020B0604020202020204" pitchFamily="34" charset="0"/>
              </a:rPr>
              <a:t>sit</a:t>
            </a:r>
            <a:r>
              <a:rPr lang="de-DE" sz="3599">
                <a:effectLst/>
                <a:latin typeface="Arial" panose="020B0604020202020204" pitchFamily="34" charset="0"/>
                <a:ea typeface="Times New Roman" panose="02020603050405020304" pitchFamily="18" charset="0"/>
                <a:cs typeface="Arial" panose="020B0604020202020204" pitchFamily="34" charset="0"/>
              </a:rPr>
              <a:t> </a:t>
            </a:r>
            <a:r>
              <a:rPr lang="de-DE" sz="3599" err="1">
                <a:effectLst/>
                <a:latin typeface="Arial" panose="020B0604020202020204" pitchFamily="34" charset="0"/>
                <a:ea typeface="Times New Roman" panose="02020603050405020304" pitchFamily="18" charset="0"/>
                <a:cs typeface="Arial" panose="020B0604020202020204" pitchFamily="34" charset="0"/>
              </a:rPr>
              <a:t>amet</a:t>
            </a:r>
            <a:r>
              <a:rPr lang="de-DE" sz="3599">
                <a:effectLst/>
                <a:latin typeface="Arial" panose="020B0604020202020204" pitchFamily="34" charset="0"/>
                <a:ea typeface="Times New Roman" panose="02020603050405020304" pitchFamily="18" charset="0"/>
                <a:cs typeface="Arial" panose="020B0604020202020204" pitchFamily="34" charset="0"/>
              </a:rPr>
              <a:t>, </a:t>
            </a:r>
            <a:r>
              <a:rPr lang="de-DE" sz="3599" err="1">
                <a:effectLst/>
                <a:latin typeface="Arial" panose="020B0604020202020204" pitchFamily="34" charset="0"/>
                <a:ea typeface="Times New Roman" panose="02020603050405020304" pitchFamily="18" charset="0"/>
                <a:cs typeface="Arial" panose="020B0604020202020204" pitchFamily="34" charset="0"/>
              </a:rPr>
              <a:t>consetetur</a:t>
            </a:r>
            <a:r>
              <a:rPr lang="de-DE" sz="3599">
                <a:effectLst/>
                <a:latin typeface="Arial" panose="020B0604020202020204" pitchFamily="34" charset="0"/>
                <a:ea typeface="Times New Roman" panose="02020603050405020304" pitchFamily="18" charset="0"/>
                <a:cs typeface="Arial" panose="020B0604020202020204" pitchFamily="34" charset="0"/>
              </a:rPr>
              <a:t> </a:t>
            </a:r>
            <a:r>
              <a:rPr lang="de-DE" sz="3599" err="1">
                <a:effectLst/>
                <a:latin typeface="Arial" panose="020B0604020202020204" pitchFamily="34" charset="0"/>
                <a:ea typeface="Times New Roman" panose="02020603050405020304" pitchFamily="18" charset="0"/>
                <a:cs typeface="Arial" panose="020B0604020202020204" pitchFamily="34" charset="0"/>
              </a:rPr>
              <a:t>sadip-scing</a:t>
            </a:r>
            <a:r>
              <a:rPr lang="de-DE" sz="3599">
                <a:effectLst/>
                <a:latin typeface="Arial" panose="020B0604020202020204" pitchFamily="34" charset="0"/>
                <a:ea typeface="Times New Roman" panose="02020603050405020304" pitchFamily="18" charset="0"/>
                <a:cs typeface="Arial" panose="020B0604020202020204" pitchFamily="34" charset="0"/>
              </a:rPr>
              <a:t> </a:t>
            </a:r>
            <a:r>
              <a:rPr lang="de-DE" sz="3599" err="1">
                <a:effectLst/>
                <a:latin typeface="Arial" panose="020B0604020202020204" pitchFamily="34" charset="0"/>
                <a:ea typeface="Times New Roman" panose="02020603050405020304" pitchFamily="18" charset="0"/>
                <a:cs typeface="Arial" panose="020B0604020202020204" pitchFamily="34" charset="0"/>
              </a:rPr>
              <a:t>elitr</a:t>
            </a:r>
            <a:endParaRPr lang="de-DE" sz="3599">
              <a:effectLst/>
              <a:latin typeface="Arial" panose="020B0604020202020204" pitchFamily="34" charset="0"/>
              <a:ea typeface="Times New Roman" panose="02020603050405020304" pitchFamily="18" charset="0"/>
              <a:cs typeface="Arial" panose="020B0604020202020204" pitchFamily="34" charset="0"/>
            </a:endParaRPr>
          </a:p>
          <a:p>
            <a:pPr algn="just" fontAlgn="base"/>
            <a:endParaRPr lang="de-DE" sz="3599">
              <a:effectLst/>
              <a:latin typeface="Arial" panose="020B0604020202020204" pitchFamily="34" charset="0"/>
              <a:ea typeface="Times New Roman" panose="02020603050405020304" pitchFamily="18" charset="0"/>
              <a:cs typeface="Arial" panose="020B0604020202020204" pitchFamily="34" charset="0"/>
            </a:endParaRPr>
          </a:p>
        </p:txBody>
      </p:sp>
      <p:sp>
        <p:nvSpPr>
          <p:cNvPr id="17" name="TextBox 16">
            <a:extLst>
              <a:ext uri="{FF2B5EF4-FFF2-40B4-BE49-F238E27FC236}">
                <a16:creationId xmlns:a16="http://schemas.microsoft.com/office/drawing/2014/main" id="{C350CC46-684B-0E01-886B-3F5C96CABDAD}"/>
              </a:ext>
            </a:extLst>
          </p:cNvPr>
          <p:cNvSpPr txBox="1"/>
          <p:nvPr/>
        </p:nvSpPr>
        <p:spPr>
          <a:xfrm>
            <a:off x="22138061" y="34970491"/>
            <a:ext cx="7029250" cy="2776504"/>
          </a:xfrm>
          <a:prstGeom prst="rect">
            <a:avLst/>
          </a:prstGeom>
          <a:noFill/>
        </p:spPr>
        <p:txBody>
          <a:bodyPr wrap="square" rtlCol="0">
            <a:noAutofit/>
          </a:bodyPr>
          <a:lstStyle>
            <a:defPPr>
              <a:defRPr lang="de-DE"/>
            </a:defPPr>
            <a:lvl1pPr algn="l" defTabSz="2096669" rtl="0" fontAlgn="base">
              <a:spcBef>
                <a:spcPct val="0"/>
              </a:spcBef>
              <a:spcAft>
                <a:spcPct val="0"/>
              </a:spcAft>
              <a:defRPr sz="8298" kern="1200">
                <a:solidFill>
                  <a:schemeClr val="tx1"/>
                </a:solidFill>
                <a:latin typeface="Calibri" charset="0"/>
                <a:ea typeface="ヒラギノ角ゴ Pro W3" charset="0"/>
                <a:cs typeface="ヒラギノ角ゴ Pro W3" charset="0"/>
              </a:defRPr>
            </a:lvl1pPr>
            <a:lvl2pPr marL="2096669" indent="-1639560" algn="l" defTabSz="2096669" rtl="0" fontAlgn="base">
              <a:spcBef>
                <a:spcPct val="0"/>
              </a:spcBef>
              <a:spcAft>
                <a:spcPct val="0"/>
              </a:spcAft>
              <a:defRPr sz="8298" kern="1200">
                <a:solidFill>
                  <a:schemeClr val="tx1"/>
                </a:solidFill>
                <a:latin typeface="Calibri" charset="0"/>
                <a:ea typeface="ヒラギノ角ゴ Pro W3" charset="0"/>
                <a:cs typeface="ヒラギノ角ゴ Pro W3" charset="0"/>
              </a:defRPr>
            </a:lvl2pPr>
            <a:lvl3pPr marL="4194924" indent="-3280707" algn="l" defTabSz="2096669" rtl="0" fontAlgn="base">
              <a:spcBef>
                <a:spcPct val="0"/>
              </a:spcBef>
              <a:spcAft>
                <a:spcPct val="0"/>
              </a:spcAft>
              <a:defRPr sz="8298" kern="1200">
                <a:solidFill>
                  <a:schemeClr val="tx1"/>
                </a:solidFill>
                <a:latin typeface="Calibri" charset="0"/>
                <a:ea typeface="ヒラギノ角ゴ Pro W3" charset="0"/>
                <a:cs typeface="ヒラギノ角ゴ Pro W3" charset="0"/>
              </a:defRPr>
            </a:lvl3pPr>
            <a:lvl4pPr marL="6291591" indent="-4920266" algn="l" defTabSz="2096669" rtl="0" fontAlgn="base">
              <a:spcBef>
                <a:spcPct val="0"/>
              </a:spcBef>
              <a:spcAft>
                <a:spcPct val="0"/>
              </a:spcAft>
              <a:defRPr sz="8298" kern="1200">
                <a:solidFill>
                  <a:schemeClr val="tx1"/>
                </a:solidFill>
                <a:latin typeface="Calibri" charset="0"/>
                <a:ea typeface="ヒラギノ角ゴ Pro W3" charset="0"/>
                <a:cs typeface="ヒラギノ角ゴ Pro W3" charset="0"/>
              </a:defRPr>
            </a:lvl4pPr>
            <a:lvl5pPr marL="8389847" indent="-6561412" algn="l" defTabSz="2096669" rtl="0" fontAlgn="base">
              <a:spcBef>
                <a:spcPct val="0"/>
              </a:spcBef>
              <a:spcAft>
                <a:spcPct val="0"/>
              </a:spcAft>
              <a:defRPr sz="8298" kern="1200">
                <a:solidFill>
                  <a:schemeClr val="tx1"/>
                </a:solidFill>
                <a:latin typeface="Calibri" charset="0"/>
                <a:ea typeface="ヒラギノ角ゴ Pro W3" charset="0"/>
                <a:cs typeface="ヒラギノ角ゴ Pro W3" charset="0"/>
              </a:defRPr>
            </a:lvl5pPr>
            <a:lvl6pPr marL="2285543" algn="l" defTabSz="457109" rtl="0" eaLnBrk="1" latinLnBrk="0" hangingPunct="1">
              <a:defRPr sz="8298" kern="1200">
                <a:solidFill>
                  <a:schemeClr val="tx1"/>
                </a:solidFill>
                <a:latin typeface="Calibri" charset="0"/>
                <a:ea typeface="ヒラギノ角ゴ Pro W3" charset="0"/>
                <a:cs typeface="ヒラギノ角ゴ Pro W3" charset="0"/>
              </a:defRPr>
            </a:lvl6pPr>
            <a:lvl7pPr marL="2742651" algn="l" defTabSz="457109" rtl="0" eaLnBrk="1" latinLnBrk="0" hangingPunct="1">
              <a:defRPr sz="8298" kern="1200">
                <a:solidFill>
                  <a:schemeClr val="tx1"/>
                </a:solidFill>
                <a:latin typeface="Calibri" charset="0"/>
                <a:ea typeface="ヒラギノ角ゴ Pro W3" charset="0"/>
                <a:cs typeface="ヒラギノ角ゴ Pro W3" charset="0"/>
              </a:defRPr>
            </a:lvl7pPr>
            <a:lvl8pPr marL="3199760" algn="l" defTabSz="457109" rtl="0" eaLnBrk="1" latinLnBrk="0" hangingPunct="1">
              <a:defRPr sz="8298" kern="1200">
                <a:solidFill>
                  <a:schemeClr val="tx1"/>
                </a:solidFill>
                <a:latin typeface="Calibri" charset="0"/>
                <a:ea typeface="ヒラギノ角ゴ Pro W3" charset="0"/>
                <a:cs typeface="ヒラギノ角ゴ Pro W3" charset="0"/>
              </a:defRPr>
            </a:lvl8pPr>
            <a:lvl9pPr marL="3656868" algn="l" defTabSz="457109" rtl="0" eaLnBrk="1" latinLnBrk="0" hangingPunct="1">
              <a:defRPr sz="8298" kern="1200">
                <a:solidFill>
                  <a:schemeClr val="tx1"/>
                </a:solidFill>
                <a:latin typeface="Calibri" charset="0"/>
                <a:ea typeface="ヒラギノ角ゴ Pro W3" charset="0"/>
                <a:cs typeface="ヒラギノ角ゴ Pro W3" charset="0"/>
              </a:defRPr>
            </a:lvl9pPr>
          </a:lstStyle>
          <a:p>
            <a:r>
              <a:rPr lang="en-GB" sz="2799" b="1" i="1">
                <a:latin typeface="Arial Narrow" panose="020B0604020202020204" pitchFamily="34" charset="0"/>
                <a:cs typeface="Arial Narrow" panose="020B0604020202020204" pitchFamily="34" charset="0"/>
              </a:rPr>
              <a:t>Acknowledgements:</a:t>
            </a:r>
          </a:p>
          <a:p>
            <a:r>
              <a:rPr lang="en-GB" sz="2799" i="1">
                <a:latin typeface="Arial Narrow" panose="020B0604020202020204" pitchFamily="34" charset="0"/>
                <a:cs typeface="Arial Narrow" panose="020B0604020202020204" pitchFamily="34" charset="0"/>
              </a:rPr>
              <a:t>Lorem ipsum </a:t>
            </a:r>
            <a:r>
              <a:rPr lang="en-GB" sz="2799" i="1" err="1">
                <a:latin typeface="Arial Narrow" panose="020B0604020202020204" pitchFamily="34" charset="0"/>
                <a:cs typeface="Arial Narrow" panose="020B0604020202020204" pitchFamily="34" charset="0"/>
              </a:rPr>
              <a:t>dolor</a:t>
            </a:r>
            <a:r>
              <a:rPr lang="en-GB" sz="2799" i="1">
                <a:latin typeface="Arial Narrow" panose="020B0604020202020204" pitchFamily="34" charset="0"/>
                <a:cs typeface="Arial Narrow" panose="020B0604020202020204" pitchFamily="34" charset="0"/>
              </a:rPr>
              <a:t> sit </a:t>
            </a:r>
            <a:r>
              <a:rPr lang="en-GB" sz="2799" i="1" err="1">
                <a:latin typeface="Arial Narrow" panose="020B0604020202020204" pitchFamily="34" charset="0"/>
                <a:cs typeface="Arial Narrow" panose="020B0604020202020204" pitchFamily="34" charset="0"/>
              </a:rPr>
              <a:t>amet</a:t>
            </a:r>
            <a:r>
              <a:rPr lang="en-GB" sz="2799" i="1">
                <a:latin typeface="Arial Narrow" panose="020B0604020202020204" pitchFamily="34" charset="0"/>
                <a:cs typeface="Arial Narrow" panose="020B0604020202020204" pitchFamily="34" charset="0"/>
              </a:rPr>
              <a:t>, </a:t>
            </a:r>
            <a:r>
              <a:rPr lang="en-GB" sz="2799" i="1" err="1">
                <a:latin typeface="Arial Narrow" panose="020B0604020202020204" pitchFamily="34" charset="0"/>
                <a:cs typeface="Arial Narrow" panose="020B0604020202020204" pitchFamily="34" charset="0"/>
              </a:rPr>
              <a:t>consetetur</a:t>
            </a:r>
            <a:r>
              <a:rPr lang="en-GB" sz="2799" i="1">
                <a:latin typeface="Arial Narrow" panose="020B0604020202020204" pitchFamily="34" charset="0"/>
                <a:cs typeface="Arial Narrow" panose="020B0604020202020204" pitchFamily="34" charset="0"/>
              </a:rPr>
              <a:t> </a:t>
            </a:r>
            <a:r>
              <a:rPr lang="en-GB" sz="2799" i="1" err="1">
                <a:latin typeface="Arial Narrow" panose="020B0604020202020204" pitchFamily="34" charset="0"/>
                <a:cs typeface="Arial Narrow" panose="020B0604020202020204" pitchFamily="34" charset="0"/>
              </a:rPr>
              <a:t>sadipscing</a:t>
            </a:r>
            <a:r>
              <a:rPr lang="en-GB" sz="2799" i="1">
                <a:latin typeface="Arial Narrow" panose="020B0604020202020204" pitchFamily="34" charset="0"/>
                <a:cs typeface="Arial Narrow" panose="020B0604020202020204" pitchFamily="34" charset="0"/>
              </a:rPr>
              <a:t> </a:t>
            </a:r>
            <a:r>
              <a:rPr lang="en-GB" sz="2799" i="1" err="1">
                <a:latin typeface="Arial Narrow" panose="020B0604020202020204" pitchFamily="34" charset="0"/>
                <a:cs typeface="Arial Narrow" panose="020B0604020202020204" pitchFamily="34" charset="0"/>
              </a:rPr>
              <a:t>elitr</a:t>
            </a:r>
            <a:r>
              <a:rPr lang="en-GB" sz="2799" i="1">
                <a:latin typeface="Arial Narrow" panose="020B0604020202020204" pitchFamily="34" charset="0"/>
                <a:cs typeface="Arial Narrow" panose="020B0604020202020204" pitchFamily="34" charset="0"/>
              </a:rPr>
              <a:t>, </a:t>
            </a:r>
            <a:r>
              <a:rPr lang="en-GB" sz="2799" i="1" err="1">
                <a:latin typeface="Arial Narrow" panose="020B0604020202020204" pitchFamily="34" charset="0"/>
                <a:cs typeface="Arial Narrow" panose="020B0604020202020204" pitchFamily="34" charset="0"/>
              </a:rPr>
              <a:t>sed</a:t>
            </a:r>
            <a:r>
              <a:rPr lang="en-GB" sz="2799" i="1">
                <a:latin typeface="Arial Narrow" panose="020B0604020202020204" pitchFamily="34" charset="0"/>
                <a:cs typeface="Arial Narrow" panose="020B0604020202020204" pitchFamily="34" charset="0"/>
              </a:rPr>
              <a:t> </a:t>
            </a:r>
            <a:r>
              <a:rPr lang="en-GB" sz="2799" i="1" err="1">
                <a:latin typeface="Arial Narrow" panose="020B0604020202020204" pitchFamily="34" charset="0"/>
                <a:cs typeface="Arial Narrow" panose="020B0604020202020204" pitchFamily="34" charset="0"/>
              </a:rPr>
              <a:t>diam</a:t>
            </a:r>
            <a:r>
              <a:rPr lang="en-GB" sz="2799" i="1">
                <a:latin typeface="Arial Narrow" panose="020B0604020202020204" pitchFamily="34" charset="0"/>
                <a:cs typeface="Arial Narrow" panose="020B0604020202020204" pitchFamily="34" charset="0"/>
              </a:rPr>
              <a:t> </a:t>
            </a:r>
            <a:r>
              <a:rPr lang="en-GB" sz="2799" i="1" err="1">
                <a:latin typeface="Arial Narrow" panose="020B0604020202020204" pitchFamily="34" charset="0"/>
                <a:cs typeface="Arial Narrow" panose="020B0604020202020204" pitchFamily="34" charset="0"/>
              </a:rPr>
              <a:t>nonumy</a:t>
            </a:r>
            <a:r>
              <a:rPr lang="en-GB" sz="2799" i="1">
                <a:latin typeface="Arial Narrow" panose="020B0604020202020204" pitchFamily="34" charset="0"/>
                <a:cs typeface="Arial Narrow" panose="020B0604020202020204" pitchFamily="34" charset="0"/>
              </a:rPr>
              <a:t> </a:t>
            </a:r>
            <a:r>
              <a:rPr lang="en-GB" sz="2799" i="1" err="1">
                <a:latin typeface="Arial Narrow" panose="020B0604020202020204" pitchFamily="34" charset="0"/>
                <a:cs typeface="Arial Narrow" panose="020B0604020202020204" pitchFamily="34" charset="0"/>
              </a:rPr>
              <a:t>eirmod</a:t>
            </a:r>
            <a:r>
              <a:rPr lang="en-GB" sz="2799" i="1">
                <a:latin typeface="Arial Narrow" panose="020B0604020202020204" pitchFamily="34" charset="0"/>
                <a:cs typeface="Arial Narrow" panose="020B0604020202020204" pitchFamily="34" charset="0"/>
              </a:rPr>
              <a:t> </a:t>
            </a:r>
            <a:r>
              <a:rPr lang="en-GB" sz="2799" i="1" err="1">
                <a:latin typeface="Arial Narrow" panose="020B0604020202020204" pitchFamily="34" charset="0"/>
                <a:cs typeface="Arial Narrow" panose="020B0604020202020204" pitchFamily="34" charset="0"/>
              </a:rPr>
              <a:t>tempor</a:t>
            </a:r>
            <a:r>
              <a:rPr lang="en-GB" sz="2799" i="1">
                <a:latin typeface="Arial Narrow" panose="020B0604020202020204" pitchFamily="34" charset="0"/>
                <a:cs typeface="Arial Narrow" panose="020B0604020202020204" pitchFamily="34" charset="0"/>
              </a:rPr>
              <a:t> </a:t>
            </a:r>
            <a:r>
              <a:rPr lang="en-GB" sz="2799" i="1" err="1">
                <a:latin typeface="Arial Narrow" panose="020B0604020202020204" pitchFamily="34" charset="0"/>
                <a:cs typeface="Arial Narrow" panose="020B0604020202020204" pitchFamily="34" charset="0"/>
              </a:rPr>
              <a:t>invidunt</a:t>
            </a:r>
            <a:r>
              <a:rPr lang="en-GB" sz="2799" i="1">
                <a:latin typeface="Arial Narrow" panose="020B0604020202020204" pitchFamily="34" charset="0"/>
                <a:cs typeface="Arial Narrow" panose="020B0604020202020204" pitchFamily="34" charset="0"/>
              </a:rPr>
              <a:t> </a:t>
            </a:r>
            <a:r>
              <a:rPr lang="en-GB" sz="2799" i="1" err="1">
                <a:latin typeface="Arial Narrow" panose="020B0604020202020204" pitchFamily="34" charset="0"/>
                <a:cs typeface="Arial Narrow" panose="020B0604020202020204" pitchFamily="34" charset="0"/>
              </a:rPr>
              <a:t>ut</a:t>
            </a:r>
            <a:r>
              <a:rPr lang="en-GB" sz="2799" i="1">
                <a:latin typeface="Arial Narrow" panose="020B0604020202020204" pitchFamily="34" charset="0"/>
                <a:cs typeface="Arial Narrow" panose="020B0604020202020204" pitchFamily="34" charset="0"/>
              </a:rPr>
              <a:t> labore et dolore magna </a:t>
            </a:r>
            <a:r>
              <a:rPr lang="en-GB" sz="2799" i="1" err="1">
                <a:latin typeface="Arial Narrow" panose="020B0604020202020204" pitchFamily="34" charset="0"/>
                <a:cs typeface="Arial Narrow" panose="020B0604020202020204" pitchFamily="34" charset="0"/>
              </a:rPr>
              <a:t>aliquyam</a:t>
            </a:r>
            <a:r>
              <a:rPr lang="en-GB" sz="2799" i="1">
                <a:latin typeface="Arial Narrow" panose="020B0604020202020204" pitchFamily="34" charset="0"/>
                <a:cs typeface="Arial Narrow" panose="020B0604020202020204" pitchFamily="34" charset="0"/>
              </a:rPr>
              <a:t> </a:t>
            </a:r>
            <a:r>
              <a:rPr lang="en-GB" sz="2799" i="1" err="1">
                <a:latin typeface="Arial Narrow" panose="020B0604020202020204" pitchFamily="34" charset="0"/>
                <a:cs typeface="Arial Narrow" panose="020B0604020202020204" pitchFamily="34" charset="0"/>
              </a:rPr>
              <a:t>erat</a:t>
            </a:r>
            <a:r>
              <a:rPr lang="en-GB" sz="2799" i="1">
                <a:latin typeface="Arial Narrow" panose="020B0604020202020204" pitchFamily="34" charset="0"/>
                <a:cs typeface="Arial Narrow" panose="020B0604020202020204" pitchFamily="34" charset="0"/>
              </a:rPr>
              <a:t>, </a:t>
            </a:r>
            <a:r>
              <a:rPr lang="en-GB" sz="2799" i="1" err="1">
                <a:latin typeface="Arial Narrow" panose="020B0604020202020204" pitchFamily="34" charset="0"/>
                <a:cs typeface="Arial Narrow" panose="020B0604020202020204" pitchFamily="34" charset="0"/>
              </a:rPr>
              <a:t>sed</a:t>
            </a:r>
            <a:r>
              <a:rPr lang="en-GB" sz="2799" i="1">
                <a:latin typeface="Arial Narrow" panose="020B0604020202020204" pitchFamily="34" charset="0"/>
                <a:cs typeface="Arial Narrow" panose="020B0604020202020204" pitchFamily="34" charset="0"/>
              </a:rPr>
              <a:t> </a:t>
            </a:r>
            <a:r>
              <a:rPr lang="en-GB" sz="2799" i="1" err="1">
                <a:latin typeface="Arial Narrow" panose="020B0604020202020204" pitchFamily="34" charset="0"/>
                <a:cs typeface="Arial Narrow" panose="020B0604020202020204" pitchFamily="34" charset="0"/>
              </a:rPr>
              <a:t>diam</a:t>
            </a:r>
            <a:r>
              <a:rPr lang="en-GB" sz="2799" i="1">
                <a:latin typeface="Arial Narrow" panose="020B0604020202020204" pitchFamily="34" charset="0"/>
                <a:cs typeface="Arial Narrow" panose="020B0604020202020204" pitchFamily="34" charset="0"/>
              </a:rPr>
              <a:t> </a:t>
            </a:r>
            <a:r>
              <a:rPr lang="en-GB" sz="2799" i="1" err="1">
                <a:latin typeface="Arial Narrow" panose="020B0604020202020204" pitchFamily="34" charset="0"/>
                <a:cs typeface="Arial Narrow" panose="020B0604020202020204" pitchFamily="34" charset="0"/>
              </a:rPr>
              <a:t>voluptua</a:t>
            </a:r>
            <a:r>
              <a:rPr lang="en-GB" sz="2799" i="1">
                <a:latin typeface="Arial Narrow" panose="020B0604020202020204" pitchFamily="34" charset="0"/>
                <a:cs typeface="Arial Narrow" panose="020B0604020202020204" pitchFamily="34" charset="0"/>
              </a:rPr>
              <a:t>. At </a:t>
            </a:r>
            <a:r>
              <a:rPr lang="en-GB" sz="2799" i="1" err="1">
                <a:latin typeface="Arial Narrow" panose="020B0604020202020204" pitchFamily="34" charset="0"/>
                <a:cs typeface="Arial Narrow" panose="020B0604020202020204" pitchFamily="34" charset="0"/>
              </a:rPr>
              <a:t>vero</a:t>
            </a:r>
            <a:r>
              <a:rPr lang="en-GB" sz="2799" i="1">
                <a:latin typeface="Arial Narrow" panose="020B0604020202020204" pitchFamily="34" charset="0"/>
                <a:cs typeface="Arial Narrow" panose="020B0604020202020204" pitchFamily="34" charset="0"/>
              </a:rPr>
              <a:t> </a:t>
            </a:r>
            <a:r>
              <a:rPr lang="en-GB" sz="2799" i="1" err="1">
                <a:latin typeface="Arial Narrow" panose="020B0604020202020204" pitchFamily="34" charset="0"/>
                <a:cs typeface="Arial Narrow" panose="020B0604020202020204" pitchFamily="34" charset="0"/>
              </a:rPr>
              <a:t>eos</a:t>
            </a:r>
            <a:r>
              <a:rPr lang="en-GB" sz="2799" i="1">
                <a:latin typeface="Arial Narrow" panose="020B0604020202020204" pitchFamily="34" charset="0"/>
                <a:cs typeface="Arial Narrow" panose="020B0604020202020204" pitchFamily="34" charset="0"/>
              </a:rPr>
              <a:t> et </a:t>
            </a:r>
            <a:r>
              <a:rPr lang="en-GB" sz="2799" i="1" err="1">
                <a:latin typeface="Arial Narrow" panose="020B0604020202020204" pitchFamily="34" charset="0"/>
                <a:cs typeface="Arial Narrow" panose="020B0604020202020204" pitchFamily="34" charset="0"/>
              </a:rPr>
              <a:t>accusam</a:t>
            </a:r>
            <a:r>
              <a:rPr lang="en-GB" sz="2799" i="1">
                <a:latin typeface="Arial Narrow" panose="020B0604020202020204" pitchFamily="34" charset="0"/>
                <a:cs typeface="Arial Narrow" panose="020B0604020202020204" pitchFamily="34" charset="0"/>
              </a:rPr>
              <a:t> et </a:t>
            </a:r>
            <a:r>
              <a:rPr lang="en-GB" sz="2799" i="1" err="1">
                <a:latin typeface="Arial Narrow" panose="020B0604020202020204" pitchFamily="34" charset="0"/>
                <a:cs typeface="Arial Narrow" panose="020B0604020202020204" pitchFamily="34" charset="0"/>
              </a:rPr>
              <a:t>justo</a:t>
            </a:r>
            <a:r>
              <a:rPr lang="en-GB" sz="2799" i="1">
                <a:latin typeface="Arial Narrow" panose="020B0604020202020204" pitchFamily="34" charset="0"/>
                <a:cs typeface="Arial Narrow" panose="020B0604020202020204" pitchFamily="34" charset="0"/>
              </a:rPr>
              <a:t> duo </a:t>
            </a:r>
            <a:r>
              <a:rPr lang="en-GB" sz="2799" i="1" err="1">
                <a:latin typeface="Arial Narrow" panose="020B0604020202020204" pitchFamily="34" charset="0"/>
                <a:cs typeface="Arial Narrow" panose="020B0604020202020204" pitchFamily="34" charset="0"/>
              </a:rPr>
              <a:t>dolores</a:t>
            </a:r>
            <a:r>
              <a:rPr lang="en-GB" sz="2799" i="1">
                <a:latin typeface="Arial Narrow" panose="020B0604020202020204" pitchFamily="34" charset="0"/>
                <a:cs typeface="Arial Narrow" panose="020B0604020202020204" pitchFamily="34" charset="0"/>
              </a:rPr>
              <a:t> et </a:t>
            </a:r>
            <a:r>
              <a:rPr lang="en-GB" sz="2799" i="1" err="1">
                <a:latin typeface="Arial Narrow" panose="020B0604020202020204" pitchFamily="34" charset="0"/>
                <a:cs typeface="Arial Narrow" panose="020B0604020202020204" pitchFamily="34" charset="0"/>
              </a:rPr>
              <a:t>ea</a:t>
            </a:r>
            <a:r>
              <a:rPr lang="en-GB" sz="2799" i="1">
                <a:latin typeface="Arial Narrow" panose="020B0604020202020204" pitchFamily="34" charset="0"/>
                <a:cs typeface="Arial Narrow" panose="020B0604020202020204" pitchFamily="34" charset="0"/>
              </a:rPr>
              <a:t> </a:t>
            </a:r>
            <a:r>
              <a:rPr lang="en-GB" sz="2799" i="1" err="1">
                <a:latin typeface="Arial Narrow" panose="020B0604020202020204" pitchFamily="34" charset="0"/>
                <a:cs typeface="Arial Narrow" panose="020B0604020202020204" pitchFamily="34" charset="0"/>
              </a:rPr>
              <a:t>rebum</a:t>
            </a:r>
            <a:r>
              <a:rPr lang="en-GB" sz="2799" i="1">
                <a:latin typeface="Arial Narrow" panose="020B0604020202020204" pitchFamily="34" charset="0"/>
                <a:cs typeface="Arial Narrow" panose="020B0604020202020204" pitchFamily="34" charset="0"/>
              </a:rPr>
              <a:t>. </a:t>
            </a:r>
          </a:p>
        </p:txBody>
      </p:sp>
      <p:sp>
        <p:nvSpPr>
          <p:cNvPr id="20" name="Rechteck 19">
            <a:extLst>
              <a:ext uri="{FF2B5EF4-FFF2-40B4-BE49-F238E27FC236}">
                <a16:creationId xmlns:a16="http://schemas.microsoft.com/office/drawing/2014/main" id="{164AF7F7-A8D4-2208-D22D-169B1E9348C4}"/>
              </a:ext>
            </a:extLst>
          </p:cNvPr>
          <p:cNvSpPr/>
          <p:nvPr/>
        </p:nvSpPr>
        <p:spPr>
          <a:xfrm>
            <a:off x="1390432" y="17195903"/>
            <a:ext cx="9311743" cy="5530085"/>
          </a:xfrm>
          <a:prstGeom prst="rect">
            <a:avLst/>
          </a:prstGeom>
          <a:solidFill>
            <a:schemeClr val="bg1">
              <a:lumMod val="95000"/>
            </a:schemeClr>
          </a:solidFill>
          <a:ln>
            <a:solidFill>
              <a:schemeClr val="bg1">
                <a:lumMod val="75000"/>
              </a:schemeClr>
            </a:solidFill>
          </a:ln>
        </p:spPr>
        <p:style>
          <a:lnRef idx="1">
            <a:schemeClr val="accent1"/>
          </a:lnRef>
          <a:fillRef idx="3">
            <a:schemeClr val="accent1"/>
          </a:fillRef>
          <a:effectRef idx="2">
            <a:schemeClr val="accent1"/>
          </a:effectRef>
          <a:fontRef idx="minor">
            <a:schemeClr val="lt1"/>
          </a:fontRef>
        </p:style>
        <p:txBody>
          <a:bodyPr rtlCol="0" anchor="ctr"/>
          <a:lstStyle>
            <a:defPPr>
              <a:defRPr lang="de-DE"/>
            </a:defPPr>
            <a:lvl1pPr algn="l" defTabSz="2096669" rtl="0" fontAlgn="base">
              <a:spcBef>
                <a:spcPct val="0"/>
              </a:spcBef>
              <a:spcAft>
                <a:spcPct val="0"/>
              </a:spcAft>
              <a:defRPr sz="8298" kern="1200">
                <a:solidFill>
                  <a:schemeClr val="tx1"/>
                </a:solidFill>
                <a:latin typeface="Calibri" charset="0"/>
                <a:ea typeface="ヒラギノ角ゴ Pro W3" charset="0"/>
                <a:cs typeface="ヒラギノ角ゴ Pro W3" charset="0"/>
              </a:defRPr>
            </a:lvl1pPr>
            <a:lvl2pPr marL="2096669" indent="-1639560" algn="l" defTabSz="2096669" rtl="0" fontAlgn="base">
              <a:spcBef>
                <a:spcPct val="0"/>
              </a:spcBef>
              <a:spcAft>
                <a:spcPct val="0"/>
              </a:spcAft>
              <a:defRPr sz="8298" kern="1200">
                <a:solidFill>
                  <a:schemeClr val="tx1"/>
                </a:solidFill>
                <a:latin typeface="Calibri" charset="0"/>
                <a:ea typeface="ヒラギノ角ゴ Pro W3" charset="0"/>
                <a:cs typeface="ヒラギノ角ゴ Pro W3" charset="0"/>
              </a:defRPr>
            </a:lvl2pPr>
            <a:lvl3pPr marL="4194924" indent="-3280707" algn="l" defTabSz="2096669" rtl="0" fontAlgn="base">
              <a:spcBef>
                <a:spcPct val="0"/>
              </a:spcBef>
              <a:spcAft>
                <a:spcPct val="0"/>
              </a:spcAft>
              <a:defRPr sz="8298" kern="1200">
                <a:solidFill>
                  <a:schemeClr val="tx1"/>
                </a:solidFill>
                <a:latin typeface="Calibri" charset="0"/>
                <a:ea typeface="ヒラギノ角ゴ Pro W3" charset="0"/>
                <a:cs typeface="ヒラギノ角ゴ Pro W3" charset="0"/>
              </a:defRPr>
            </a:lvl3pPr>
            <a:lvl4pPr marL="6291591" indent="-4920266" algn="l" defTabSz="2096669" rtl="0" fontAlgn="base">
              <a:spcBef>
                <a:spcPct val="0"/>
              </a:spcBef>
              <a:spcAft>
                <a:spcPct val="0"/>
              </a:spcAft>
              <a:defRPr sz="8298" kern="1200">
                <a:solidFill>
                  <a:schemeClr val="tx1"/>
                </a:solidFill>
                <a:latin typeface="Calibri" charset="0"/>
                <a:ea typeface="ヒラギノ角ゴ Pro W3" charset="0"/>
                <a:cs typeface="ヒラギノ角ゴ Pro W3" charset="0"/>
              </a:defRPr>
            </a:lvl4pPr>
            <a:lvl5pPr marL="8389847" indent="-6561412" algn="l" defTabSz="2096669" rtl="0" fontAlgn="base">
              <a:spcBef>
                <a:spcPct val="0"/>
              </a:spcBef>
              <a:spcAft>
                <a:spcPct val="0"/>
              </a:spcAft>
              <a:defRPr sz="8298" kern="1200">
                <a:solidFill>
                  <a:schemeClr val="tx1"/>
                </a:solidFill>
                <a:latin typeface="Calibri" charset="0"/>
                <a:ea typeface="ヒラギノ角ゴ Pro W3" charset="0"/>
                <a:cs typeface="ヒラギノ角ゴ Pro W3" charset="0"/>
              </a:defRPr>
            </a:lvl5pPr>
            <a:lvl6pPr marL="2285543" algn="l" defTabSz="457109" rtl="0" eaLnBrk="1" latinLnBrk="0" hangingPunct="1">
              <a:defRPr sz="8298" kern="1200">
                <a:solidFill>
                  <a:schemeClr val="tx1"/>
                </a:solidFill>
                <a:latin typeface="Calibri" charset="0"/>
                <a:ea typeface="ヒラギノ角ゴ Pro W3" charset="0"/>
                <a:cs typeface="ヒラギノ角ゴ Pro W3" charset="0"/>
              </a:defRPr>
            </a:lvl6pPr>
            <a:lvl7pPr marL="2742651" algn="l" defTabSz="457109" rtl="0" eaLnBrk="1" latinLnBrk="0" hangingPunct="1">
              <a:defRPr sz="8298" kern="1200">
                <a:solidFill>
                  <a:schemeClr val="tx1"/>
                </a:solidFill>
                <a:latin typeface="Calibri" charset="0"/>
                <a:ea typeface="ヒラギノ角ゴ Pro W3" charset="0"/>
                <a:cs typeface="ヒラギノ角ゴ Pro W3" charset="0"/>
              </a:defRPr>
            </a:lvl7pPr>
            <a:lvl8pPr marL="3199760" algn="l" defTabSz="457109" rtl="0" eaLnBrk="1" latinLnBrk="0" hangingPunct="1">
              <a:defRPr sz="8298" kern="1200">
                <a:solidFill>
                  <a:schemeClr val="tx1"/>
                </a:solidFill>
                <a:latin typeface="Calibri" charset="0"/>
                <a:ea typeface="ヒラギノ角ゴ Pro W3" charset="0"/>
                <a:cs typeface="ヒラギノ角ゴ Pro W3" charset="0"/>
              </a:defRPr>
            </a:lvl8pPr>
            <a:lvl9pPr marL="3656868" algn="l" defTabSz="457109" rtl="0" eaLnBrk="1" latinLnBrk="0" hangingPunct="1">
              <a:defRPr sz="8298" kern="1200">
                <a:solidFill>
                  <a:schemeClr val="tx1"/>
                </a:solidFill>
                <a:latin typeface="Calibri" charset="0"/>
                <a:ea typeface="ヒラギノ角ゴ Pro W3" charset="0"/>
                <a:cs typeface="ヒラギノ角ゴ Pro W3" charset="0"/>
              </a:defRPr>
            </a:lvl9pPr>
          </a:lstStyle>
          <a:p>
            <a:pPr algn="ctr"/>
            <a:endParaRPr lang="de-DE" sz="8296"/>
          </a:p>
        </p:txBody>
      </p:sp>
      <p:sp>
        <p:nvSpPr>
          <p:cNvPr id="22" name="Rechteck 21">
            <a:extLst>
              <a:ext uri="{FF2B5EF4-FFF2-40B4-BE49-F238E27FC236}">
                <a16:creationId xmlns:a16="http://schemas.microsoft.com/office/drawing/2014/main" id="{C9A5189D-62D7-5769-27C9-0C8F75547449}"/>
              </a:ext>
            </a:extLst>
          </p:cNvPr>
          <p:cNvSpPr/>
          <p:nvPr/>
        </p:nvSpPr>
        <p:spPr>
          <a:xfrm>
            <a:off x="1390433" y="26835442"/>
            <a:ext cx="19916022" cy="10911551"/>
          </a:xfrm>
          <a:prstGeom prst="rect">
            <a:avLst/>
          </a:prstGeom>
          <a:solidFill>
            <a:schemeClr val="bg1">
              <a:lumMod val="95000"/>
            </a:schemeClr>
          </a:solidFill>
          <a:ln>
            <a:solidFill>
              <a:schemeClr val="bg1">
                <a:lumMod val="75000"/>
              </a:schemeClr>
            </a:solidFill>
          </a:ln>
        </p:spPr>
        <p:style>
          <a:lnRef idx="1">
            <a:schemeClr val="accent1"/>
          </a:lnRef>
          <a:fillRef idx="3">
            <a:schemeClr val="accent1"/>
          </a:fillRef>
          <a:effectRef idx="2">
            <a:schemeClr val="accent1"/>
          </a:effectRef>
          <a:fontRef idx="minor">
            <a:schemeClr val="lt1"/>
          </a:fontRef>
        </p:style>
        <p:txBody>
          <a:bodyPr rtlCol="0" anchor="ctr"/>
          <a:lstStyle>
            <a:defPPr>
              <a:defRPr lang="de-DE"/>
            </a:defPPr>
            <a:lvl1pPr algn="l" defTabSz="2096669" rtl="0" fontAlgn="base">
              <a:spcBef>
                <a:spcPct val="0"/>
              </a:spcBef>
              <a:spcAft>
                <a:spcPct val="0"/>
              </a:spcAft>
              <a:defRPr sz="8298" kern="1200">
                <a:solidFill>
                  <a:schemeClr val="tx1"/>
                </a:solidFill>
                <a:latin typeface="Calibri" charset="0"/>
                <a:ea typeface="ヒラギノ角ゴ Pro W3" charset="0"/>
                <a:cs typeface="ヒラギノ角ゴ Pro W3" charset="0"/>
              </a:defRPr>
            </a:lvl1pPr>
            <a:lvl2pPr marL="2096669" indent="-1639560" algn="l" defTabSz="2096669" rtl="0" fontAlgn="base">
              <a:spcBef>
                <a:spcPct val="0"/>
              </a:spcBef>
              <a:spcAft>
                <a:spcPct val="0"/>
              </a:spcAft>
              <a:defRPr sz="8298" kern="1200">
                <a:solidFill>
                  <a:schemeClr val="tx1"/>
                </a:solidFill>
                <a:latin typeface="Calibri" charset="0"/>
                <a:ea typeface="ヒラギノ角ゴ Pro W3" charset="0"/>
                <a:cs typeface="ヒラギノ角ゴ Pro W3" charset="0"/>
              </a:defRPr>
            </a:lvl2pPr>
            <a:lvl3pPr marL="4194924" indent="-3280707" algn="l" defTabSz="2096669" rtl="0" fontAlgn="base">
              <a:spcBef>
                <a:spcPct val="0"/>
              </a:spcBef>
              <a:spcAft>
                <a:spcPct val="0"/>
              </a:spcAft>
              <a:defRPr sz="8298" kern="1200">
                <a:solidFill>
                  <a:schemeClr val="tx1"/>
                </a:solidFill>
                <a:latin typeface="Calibri" charset="0"/>
                <a:ea typeface="ヒラギノ角ゴ Pro W3" charset="0"/>
                <a:cs typeface="ヒラギノ角ゴ Pro W3" charset="0"/>
              </a:defRPr>
            </a:lvl3pPr>
            <a:lvl4pPr marL="6291591" indent="-4920266" algn="l" defTabSz="2096669" rtl="0" fontAlgn="base">
              <a:spcBef>
                <a:spcPct val="0"/>
              </a:spcBef>
              <a:spcAft>
                <a:spcPct val="0"/>
              </a:spcAft>
              <a:defRPr sz="8298" kern="1200">
                <a:solidFill>
                  <a:schemeClr val="tx1"/>
                </a:solidFill>
                <a:latin typeface="Calibri" charset="0"/>
                <a:ea typeface="ヒラギノ角ゴ Pro W3" charset="0"/>
                <a:cs typeface="ヒラギノ角ゴ Pro W3" charset="0"/>
              </a:defRPr>
            </a:lvl4pPr>
            <a:lvl5pPr marL="8389847" indent="-6561412" algn="l" defTabSz="2096669" rtl="0" fontAlgn="base">
              <a:spcBef>
                <a:spcPct val="0"/>
              </a:spcBef>
              <a:spcAft>
                <a:spcPct val="0"/>
              </a:spcAft>
              <a:defRPr sz="8298" kern="1200">
                <a:solidFill>
                  <a:schemeClr val="tx1"/>
                </a:solidFill>
                <a:latin typeface="Calibri" charset="0"/>
                <a:ea typeface="ヒラギノ角ゴ Pro W3" charset="0"/>
                <a:cs typeface="ヒラギノ角ゴ Pro W3" charset="0"/>
              </a:defRPr>
            </a:lvl5pPr>
            <a:lvl6pPr marL="2285543" algn="l" defTabSz="457109" rtl="0" eaLnBrk="1" latinLnBrk="0" hangingPunct="1">
              <a:defRPr sz="8298" kern="1200">
                <a:solidFill>
                  <a:schemeClr val="tx1"/>
                </a:solidFill>
                <a:latin typeface="Calibri" charset="0"/>
                <a:ea typeface="ヒラギノ角ゴ Pro W3" charset="0"/>
                <a:cs typeface="ヒラギノ角ゴ Pro W3" charset="0"/>
              </a:defRPr>
            </a:lvl6pPr>
            <a:lvl7pPr marL="2742651" algn="l" defTabSz="457109" rtl="0" eaLnBrk="1" latinLnBrk="0" hangingPunct="1">
              <a:defRPr sz="8298" kern="1200">
                <a:solidFill>
                  <a:schemeClr val="tx1"/>
                </a:solidFill>
                <a:latin typeface="Calibri" charset="0"/>
                <a:ea typeface="ヒラギノ角ゴ Pro W3" charset="0"/>
                <a:cs typeface="ヒラギノ角ゴ Pro W3" charset="0"/>
              </a:defRPr>
            </a:lvl7pPr>
            <a:lvl8pPr marL="3199760" algn="l" defTabSz="457109" rtl="0" eaLnBrk="1" latinLnBrk="0" hangingPunct="1">
              <a:defRPr sz="8298" kern="1200">
                <a:solidFill>
                  <a:schemeClr val="tx1"/>
                </a:solidFill>
                <a:latin typeface="Calibri" charset="0"/>
                <a:ea typeface="ヒラギノ角ゴ Pro W3" charset="0"/>
                <a:cs typeface="ヒラギノ角ゴ Pro W3" charset="0"/>
              </a:defRPr>
            </a:lvl8pPr>
            <a:lvl9pPr marL="3656868" algn="l" defTabSz="457109" rtl="0" eaLnBrk="1" latinLnBrk="0" hangingPunct="1">
              <a:defRPr sz="8298" kern="1200">
                <a:solidFill>
                  <a:schemeClr val="tx1"/>
                </a:solidFill>
                <a:latin typeface="Calibri" charset="0"/>
                <a:ea typeface="ヒラギノ角ゴ Pro W3" charset="0"/>
                <a:cs typeface="ヒラギノ角ゴ Pro W3" charset="0"/>
              </a:defRPr>
            </a:lvl9pPr>
          </a:lstStyle>
          <a:p>
            <a:pPr algn="ctr"/>
            <a:endParaRPr lang="de-DE" sz="8296"/>
          </a:p>
        </p:txBody>
      </p:sp>
      <p:pic>
        <p:nvPicPr>
          <p:cNvPr id="3" name="Grafik 2">
            <a:extLst>
              <a:ext uri="{FF2B5EF4-FFF2-40B4-BE49-F238E27FC236}">
                <a16:creationId xmlns:a16="http://schemas.microsoft.com/office/drawing/2014/main" id="{5EC9A889-6CF2-B839-3D4E-97673A70D067}"/>
              </a:ext>
            </a:extLst>
          </p:cNvPr>
          <p:cNvPicPr>
            <a:picLocks noChangeAspect="1"/>
          </p:cNvPicPr>
          <p:nvPr/>
        </p:nvPicPr>
        <p:blipFill>
          <a:blip r:embed="rId2"/>
          <a:stretch>
            <a:fillRect/>
          </a:stretch>
        </p:blipFill>
        <p:spPr>
          <a:xfrm>
            <a:off x="22871162" y="1482518"/>
            <a:ext cx="6171871" cy="2776059"/>
          </a:xfrm>
          <a:prstGeom prst="rect">
            <a:avLst/>
          </a:prstGeom>
        </p:spPr>
      </p:pic>
      <p:sp>
        <p:nvSpPr>
          <p:cNvPr id="2" name="Textfeld 23">
            <a:extLst>
              <a:ext uri="{FF2B5EF4-FFF2-40B4-BE49-F238E27FC236}">
                <a16:creationId xmlns:a16="http://schemas.microsoft.com/office/drawing/2014/main" id="{804ABE3E-0365-7B75-3501-A3E087A239E6}"/>
              </a:ext>
            </a:extLst>
          </p:cNvPr>
          <p:cNvSpPr txBox="1">
            <a:spLocks noChangeArrowheads="1"/>
          </p:cNvSpPr>
          <p:nvPr/>
        </p:nvSpPr>
        <p:spPr bwMode="auto">
          <a:xfrm>
            <a:off x="985075" y="3968385"/>
            <a:ext cx="20658671" cy="97937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lIns="0" tIns="0" rIns="0" bIns="0"/>
          <a:lstStyle>
            <a:defPPr>
              <a:defRPr lang="de-DE"/>
            </a:defPPr>
            <a:lvl1pPr algn="l" defTabSz="2096669" rtl="0" fontAlgn="base">
              <a:spcBef>
                <a:spcPct val="0"/>
              </a:spcBef>
              <a:spcAft>
                <a:spcPct val="0"/>
              </a:spcAft>
              <a:defRPr sz="8298" kern="1200">
                <a:solidFill>
                  <a:schemeClr val="tx1"/>
                </a:solidFill>
                <a:latin typeface="Calibri" charset="0"/>
                <a:ea typeface="ヒラギノ角ゴ Pro W3" charset="0"/>
                <a:cs typeface="ヒラギノ角ゴ Pro W3" charset="0"/>
              </a:defRPr>
            </a:lvl1pPr>
            <a:lvl2pPr marL="2096669" indent="-1639560" algn="l" defTabSz="2096669" rtl="0" fontAlgn="base">
              <a:spcBef>
                <a:spcPct val="0"/>
              </a:spcBef>
              <a:spcAft>
                <a:spcPct val="0"/>
              </a:spcAft>
              <a:defRPr sz="8298" kern="1200">
                <a:solidFill>
                  <a:schemeClr val="tx1"/>
                </a:solidFill>
                <a:latin typeface="Calibri" charset="0"/>
                <a:ea typeface="ヒラギノ角ゴ Pro W3" charset="0"/>
                <a:cs typeface="ヒラギノ角ゴ Pro W3" charset="0"/>
              </a:defRPr>
            </a:lvl2pPr>
            <a:lvl3pPr marL="4194924" indent="-3280707" algn="l" defTabSz="2096669" rtl="0" fontAlgn="base">
              <a:spcBef>
                <a:spcPct val="0"/>
              </a:spcBef>
              <a:spcAft>
                <a:spcPct val="0"/>
              </a:spcAft>
              <a:defRPr sz="8298" kern="1200">
                <a:solidFill>
                  <a:schemeClr val="tx1"/>
                </a:solidFill>
                <a:latin typeface="Calibri" charset="0"/>
                <a:ea typeface="ヒラギノ角ゴ Pro W3" charset="0"/>
                <a:cs typeface="ヒラギノ角ゴ Pro W3" charset="0"/>
              </a:defRPr>
            </a:lvl3pPr>
            <a:lvl4pPr marL="6291591" indent="-4920266" algn="l" defTabSz="2096669" rtl="0" fontAlgn="base">
              <a:spcBef>
                <a:spcPct val="0"/>
              </a:spcBef>
              <a:spcAft>
                <a:spcPct val="0"/>
              </a:spcAft>
              <a:defRPr sz="8298" kern="1200">
                <a:solidFill>
                  <a:schemeClr val="tx1"/>
                </a:solidFill>
                <a:latin typeface="Calibri" charset="0"/>
                <a:ea typeface="ヒラギノ角ゴ Pro W3" charset="0"/>
                <a:cs typeface="ヒラギノ角ゴ Pro W3" charset="0"/>
              </a:defRPr>
            </a:lvl4pPr>
            <a:lvl5pPr marL="8389847" indent="-6561412" algn="l" defTabSz="2096669" rtl="0" fontAlgn="base">
              <a:spcBef>
                <a:spcPct val="0"/>
              </a:spcBef>
              <a:spcAft>
                <a:spcPct val="0"/>
              </a:spcAft>
              <a:defRPr sz="8298" kern="1200">
                <a:solidFill>
                  <a:schemeClr val="tx1"/>
                </a:solidFill>
                <a:latin typeface="Calibri" charset="0"/>
                <a:ea typeface="ヒラギノ角ゴ Pro W3" charset="0"/>
                <a:cs typeface="ヒラギノ角ゴ Pro W3" charset="0"/>
              </a:defRPr>
            </a:lvl5pPr>
            <a:lvl6pPr marL="2285543" algn="l" defTabSz="457109" rtl="0" eaLnBrk="1" latinLnBrk="0" hangingPunct="1">
              <a:defRPr sz="8298" kern="1200">
                <a:solidFill>
                  <a:schemeClr val="tx1"/>
                </a:solidFill>
                <a:latin typeface="Calibri" charset="0"/>
                <a:ea typeface="ヒラギノ角ゴ Pro W3" charset="0"/>
                <a:cs typeface="ヒラギノ角ゴ Pro W3" charset="0"/>
              </a:defRPr>
            </a:lvl6pPr>
            <a:lvl7pPr marL="2742651" algn="l" defTabSz="457109" rtl="0" eaLnBrk="1" latinLnBrk="0" hangingPunct="1">
              <a:defRPr sz="8298" kern="1200">
                <a:solidFill>
                  <a:schemeClr val="tx1"/>
                </a:solidFill>
                <a:latin typeface="Calibri" charset="0"/>
                <a:ea typeface="ヒラギノ角ゴ Pro W3" charset="0"/>
                <a:cs typeface="ヒラギノ角ゴ Pro W3" charset="0"/>
              </a:defRPr>
            </a:lvl7pPr>
            <a:lvl8pPr marL="3199760" algn="l" defTabSz="457109" rtl="0" eaLnBrk="1" latinLnBrk="0" hangingPunct="1">
              <a:defRPr sz="8298" kern="1200">
                <a:solidFill>
                  <a:schemeClr val="tx1"/>
                </a:solidFill>
                <a:latin typeface="Calibri" charset="0"/>
                <a:ea typeface="ヒラギノ角ゴ Pro W3" charset="0"/>
                <a:cs typeface="ヒラギノ角ゴ Pro W3" charset="0"/>
              </a:defRPr>
            </a:lvl8pPr>
            <a:lvl9pPr marL="3656868" algn="l" defTabSz="457109" rtl="0" eaLnBrk="1" latinLnBrk="0" hangingPunct="1">
              <a:defRPr sz="8298" kern="1200">
                <a:solidFill>
                  <a:schemeClr val="tx1"/>
                </a:solidFill>
                <a:latin typeface="Calibri" charset="0"/>
                <a:ea typeface="ヒラギノ角ゴ Pro W3" charset="0"/>
                <a:cs typeface="ヒラギノ角ゴ Pro W3" charset="0"/>
              </a:defRPr>
            </a:lvl9pPr>
          </a:lstStyle>
          <a:p>
            <a:r>
              <a:rPr lang="de-DE" sz="3999">
                <a:solidFill>
                  <a:schemeClr val="bg1"/>
                </a:solidFill>
                <a:latin typeface="Arial" charset="0"/>
                <a:cs typeface="Arial" charset="0"/>
              </a:rPr>
              <a:t>Namen der Projektbeteiligten</a:t>
            </a:r>
            <a:endParaRPr lang="de-DE" sz="3999" baseline="30000">
              <a:solidFill>
                <a:schemeClr val="bg1"/>
              </a:solidFill>
            </a:endParaRPr>
          </a:p>
        </p:txBody>
      </p:sp>
      <p:sp>
        <p:nvSpPr>
          <p:cNvPr id="4" name="Textfeld 3">
            <a:extLst>
              <a:ext uri="{FF2B5EF4-FFF2-40B4-BE49-F238E27FC236}">
                <a16:creationId xmlns:a16="http://schemas.microsoft.com/office/drawing/2014/main" id="{FC22CD17-8727-AB1B-74C8-6D726A49EBC5}"/>
              </a:ext>
            </a:extLst>
          </p:cNvPr>
          <p:cNvSpPr txBox="1"/>
          <p:nvPr/>
        </p:nvSpPr>
        <p:spPr>
          <a:xfrm rot="1089063">
            <a:off x="22569236" y="5080582"/>
            <a:ext cx="6473531" cy="1916908"/>
          </a:xfrm>
          <a:prstGeom prst="rect">
            <a:avLst/>
          </a:prstGeom>
          <a:solidFill>
            <a:schemeClr val="bg1">
              <a:lumMod val="95000"/>
            </a:schemeClr>
          </a:solidFill>
          <a:ln>
            <a:noFill/>
            <a:prstDash val="dash"/>
          </a:ln>
          <a:effectLst>
            <a:outerShdw blurRad="50800" dist="38100" dir="2700000" algn="tl" rotWithShape="0">
              <a:prstClr val="black">
                <a:alpha val="40000"/>
              </a:prstClr>
            </a:outerShdw>
          </a:effectLst>
          <a:scene3d>
            <a:camera prst="orthographicFront">
              <a:rot lat="0" lon="0" rev="0"/>
            </a:camera>
            <a:lightRig rig="soft" dir="t">
              <a:rot lat="0" lon="0" rev="0"/>
            </a:lightRig>
          </a:scene3d>
          <a:sp3d contourW="44450" prstMaterial="matte">
            <a:bevelT w="63500" h="63500"/>
            <a:contourClr>
              <a:srgbClr val="FFFFFF"/>
            </a:contourClr>
          </a:sp3d>
        </p:spPr>
        <p:txBody>
          <a:bodyPr wrap="square" rtlCol="0" anchor="ctr" anchorCtr="0">
            <a:noAutofit/>
          </a:bodyPr>
          <a:lstStyle>
            <a:defPPr>
              <a:defRPr lang="de-DE"/>
            </a:defPPr>
            <a:lvl1pPr algn="l" defTabSz="2096669" rtl="0" fontAlgn="base">
              <a:spcBef>
                <a:spcPct val="0"/>
              </a:spcBef>
              <a:spcAft>
                <a:spcPct val="0"/>
              </a:spcAft>
              <a:defRPr sz="8298" kern="1200">
                <a:solidFill>
                  <a:schemeClr val="tx1"/>
                </a:solidFill>
                <a:latin typeface="Calibri" charset="0"/>
                <a:ea typeface="ヒラギノ角ゴ Pro W3" charset="0"/>
                <a:cs typeface="ヒラギノ角ゴ Pro W3" charset="0"/>
              </a:defRPr>
            </a:lvl1pPr>
            <a:lvl2pPr marL="2096669" indent="-1639560" algn="l" defTabSz="2096669" rtl="0" fontAlgn="base">
              <a:spcBef>
                <a:spcPct val="0"/>
              </a:spcBef>
              <a:spcAft>
                <a:spcPct val="0"/>
              </a:spcAft>
              <a:defRPr sz="8298" kern="1200">
                <a:solidFill>
                  <a:schemeClr val="tx1"/>
                </a:solidFill>
                <a:latin typeface="Calibri" charset="0"/>
                <a:ea typeface="ヒラギノ角ゴ Pro W3" charset="0"/>
                <a:cs typeface="ヒラギノ角ゴ Pro W3" charset="0"/>
              </a:defRPr>
            </a:lvl2pPr>
            <a:lvl3pPr marL="4194924" indent="-3280707" algn="l" defTabSz="2096669" rtl="0" fontAlgn="base">
              <a:spcBef>
                <a:spcPct val="0"/>
              </a:spcBef>
              <a:spcAft>
                <a:spcPct val="0"/>
              </a:spcAft>
              <a:defRPr sz="8298" kern="1200">
                <a:solidFill>
                  <a:schemeClr val="tx1"/>
                </a:solidFill>
                <a:latin typeface="Calibri" charset="0"/>
                <a:ea typeface="ヒラギノ角ゴ Pro W3" charset="0"/>
                <a:cs typeface="ヒラギノ角ゴ Pro W3" charset="0"/>
              </a:defRPr>
            </a:lvl3pPr>
            <a:lvl4pPr marL="6291591" indent="-4920266" algn="l" defTabSz="2096669" rtl="0" fontAlgn="base">
              <a:spcBef>
                <a:spcPct val="0"/>
              </a:spcBef>
              <a:spcAft>
                <a:spcPct val="0"/>
              </a:spcAft>
              <a:defRPr sz="8298" kern="1200">
                <a:solidFill>
                  <a:schemeClr val="tx1"/>
                </a:solidFill>
                <a:latin typeface="Calibri" charset="0"/>
                <a:ea typeface="ヒラギノ角ゴ Pro W3" charset="0"/>
                <a:cs typeface="ヒラギノ角ゴ Pro W3" charset="0"/>
              </a:defRPr>
            </a:lvl4pPr>
            <a:lvl5pPr marL="8389847" indent="-6561412" algn="l" defTabSz="2096669" rtl="0" fontAlgn="base">
              <a:spcBef>
                <a:spcPct val="0"/>
              </a:spcBef>
              <a:spcAft>
                <a:spcPct val="0"/>
              </a:spcAft>
              <a:defRPr sz="8298" kern="1200">
                <a:solidFill>
                  <a:schemeClr val="tx1"/>
                </a:solidFill>
                <a:latin typeface="Calibri" charset="0"/>
                <a:ea typeface="ヒラギノ角ゴ Pro W3" charset="0"/>
                <a:cs typeface="ヒラギノ角ゴ Pro W3" charset="0"/>
              </a:defRPr>
            </a:lvl5pPr>
            <a:lvl6pPr marL="2285543" algn="l" defTabSz="457109" rtl="0" eaLnBrk="1" latinLnBrk="0" hangingPunct="1">
              <a:defRPr sz="8298" kern="1200">
                <a:solidFill>
                  <a:schemeClr val="tx1"/>
                </a:solidFill>
                <a:latin typeface="Calibri" charset="0"/>
                <a:ea typeface="ヒラギノ角ゴ Pro W3" charset="0"/>
                <a:cs typeface="ヒラギノ角ゴ Pro W3" charset="0"/>
              </a:defRPr>
            </a:lvl6pPr>
            <a:lvl7pPr marL="2742651" algn="l" defTabSz="457109" rtl="0" eaLnBrk="1" latinLnBrk="0" hangingPunct="1">
              <a:defRPr sz="8298" kern="1200">
                <a:solidFill>
                  <a:schemeClr val="tx1"/>
                </a:solidFill>
                <a:latin typeface="Calibri" charset="0"/>
                <a:ea typeface="ヒラギノ角ゴ Pro W3" charset="0"/>
                <a:cs typeface="ヒラギノ角ゴ Pro W3" charset="0"/>
              </a:defRPr>
            </a:lvl7pPr>
            <a:lvl8pPr marL="3199760" algn="l" defTabSz="457109" rtl="0" eaLnBrk="1" latinLnBrk="0" hangingPunct="1">
              <a:defRPr sz="8298" kern="1200">
                <a:solidFill>
                  <a:schemeClr val="tx1"/>
                </a:solidFill>
                <a:latin typeface="Calibri" charset="0"/>
                <a:ea typeface="ヒラギノ角ゴ Pro W3" charset="0"/>
                <a:cs typeface="ヒラギノ角ゴ Pro W3" charset="0"/>
              </a:defRPr>
            </a:lvl8pPr>
            <a:lvl9pPr marL="3656868" algn="l" defTabSz="457109" rtl="0" eaLnBrk="1" latinLnBrk="0" hangingPunct="1">
              <a:defRPr sz="8298" kern="1200">
                <a:solidFill>
                  <a:schemeClr val="tx1"/>
                </a:solidFill>
                <a:latin typeface="Calibri" charset="0"/>
                <a:ea typeface="ヒラギノ角ゴ Pro W3" charset="0"/>
                <a:cs typeface="ヒラギノ角ゴ Pro W3" charset="0"/>
              </a:defRPr>
            </a:lvl9pPr>
          </a:lstStyle>
          <a:p>
            <a:pPr algn="ctr"/>
            <a:r>
              <a:rPr lang="de-DE" sz="8296">
                <a:latin typeface="Stencil" panose="040409050D0802020404" pitchFamily="82" charset="0"/>
              </a:rPr>
              <a:t>Bewilligt</a:t>
            </a:r>
          </a:p>
        </p:txBody>
      </p:sp>
      <p:sp>
        <p:nvSpPr>
          <p:cNvPr id="6" name="Rechteck 5">
            <a:extLst>
              <a:ext uri="{FF2B5EF4-FFF2-40B4-BE49-F238E27FC236}">
                <a16:creationId xmlns:a16="http://schemas.microsoft.com/office/drawing/2014/main" id="{EF6654B6-3CC5-3EB4-1E40-3F2797C9E355}"/>
              </a:ext>
            </a:extLst>
          </p:cNvPr>
          <p:cNvSpPr/>
          <p:nvPr/>
        </p:nvSpPr>
        <p:spPr>
          <a:xfrm>
            <a:off x="23353534" y="9874473"/>
            <a:ext cx="5689499" cy="2853458"/>
          </a:xfrm>
          <a:prstGeom prst="rect">
            <a:avLst/>
          </a:prstGeom>
          <a:solidFill>
            <a:schemeClr val="bg1">
              <a:lumMod val="95000"/>
            </a:schemeClr>
          </a:solidFill>
          <a:ln>
            <a:solidFill>
              <a:schemeClr val="bg1">
                <a:lumMod val="75000"/>
              </a:schemeClr>
            </a:solidFill>
          </a:ln>
        </p:spPr>
        <p:style>
          <a:lnRef idx="1">
            <a:schemeClr val="accent1"/>
          </a:lnRef>
          <a:fillRef idx="3">
            <a:schemeClr val="accent1"/>
          </a:fillRef>
          <a:effectRef idx="2">
            <a:schemeClr val="accent1"/>
          </a:effectRef>
          <a:fontRef idx="minor">
            <a:schemeClr val="lt1"/>
          </a:fontRef>
        </p:style>
        <p:txBody>
          <a:bodyPr rtlCol="0" anchor="ctr"/>
          <a:lstStyle>
            <a:defPPr>
              <a:defRPr lang="de-DE"/>
            </a:defPPr>
            <a:lvl1pPr algn="l" defTabSz="2096669" rtl="0" fontAlgn="base">
              <a:spcBef>
                <a:spcPct val="0"/>
              </a:spcBef>
              <a:spcAft>
                <a:spcPct val="0"/>
              </a:spcAft>
              <a:defRPr sz="8298" kern="1200">
                <a:solidFill>
                  <a:schemeClr val="tx1"/>
                </a:solidFill>
                <a:latin typeface="Calibri" charset="0"/>
                <a:ea typeface="ヒラギノ角ゴ Pro W3" charset="0"/>
                <a:cs typeface="ヒラギノ角ゴ Pro W3" charset="0"/>
              </a:defRPr>
            </a:lvl1pPr>
            <a:lvl2pPr marL="2096669" indent="-1639560" algn="l" defTabSz="2096669" rtl="0" fontAlgn="base">
              <a:spcBef>
                <a:spcPct val="0"/>
              </a:spcBef>
              <a:spcAft>
                <a:spcPct val="0"/>
              </a:spcAft>
              <a:defRPr sz="8298" kern="1200">
                <a:solidFill>
                  <a:schemeClr val="tx1"/>
                </a:solidFill>
                <a:latin typeface="Calibri" charset="0"/>
                <a:ea typeface="ヒラギノ角ゴ Pro W3" charset="0"/>
                <a:cs typeface="ヒラギノ角ゴ Pro W3" charset="0"/>
              </a:defRPr>
            </a:lvl2pPr>
            <a:lvl3pPr marL="4194924" indent="-3280707" algn="l" defTabSz="2096669" rtl="0" fontAlgn="base">
              <a:spcBef>
                <a:spcPct val="0"/>
              </a:spcBef>
              <a:spcAft>
                <a:spcPct val="0"/>
              </a:spcAft>
              <a:defRPr sz="8298" kern="1200">
                <a:solidFill>
                  <a:schemeClr val="tx1"/>
                </a:solidFill>
                <a:latin typeface="Calibri" charset="0"/>
                <a:ea typeface="ヒラギノ角ゴ Pro W3" charset="0"/>
                <a:cs typeface="ヒラギノ角ゴ Pro W3" charset="0"/>
              </a:defRPr>
            </a:lvl3pPr>
            <a:lvl4pPr marL="6291591" indent="-4920266" algn="l" defTabSz="2096669" rtl="0" fontAlgn="base">
              <a:spcBef>
                <a:spcPct val="0"/>
              </a:spcBef>
              <a:spcAft>
                <a:spcPct val="0"/>
              </a:spcAft>
              <a:defRPr sz="8298" kern="1200">
                <a:solidFill>
                  <a:schemeClr val="tx1"/>
                </a:solidFill>
                <a:latin typeface="Calibri" charset="0"/>
                <a:ea typeface="ヒラギノ角ゴ Pro W3" charset="0"/>
                <a:cs typeface="ヒラギノ角ゴ Pro W3" charset="0"/>
              </a:defRPr>
            </a:lvl4pPr>
            <a:lvl5pPr marL="8389847" indent="-6561412" algn="l" defTabSz="2096669" rtl="0" fontAlgn="base">
              <a:spcBef>
                <a:spcPct val="0"/>
              </a:spcBef>
              <a:spcAft>
                <a:spcPct val="0"/>
              </a:spcAft>
              <a:defRPr sz="8298" kern="1200">
                <a:solidFill>
                  <a:schemeClr val="tx1"/>
                </a:solidFill>
                <a:latin typeface="Calibri" charset="0"/>
                <a:ea typeface="ヒラギノ角ゴ Pro W3" charset="0"/>
                <a:cs typeface="ヒラギノ角ゴ Pro W3" charset="0"/>
              </a:defRPr>
            </a:lvl5pPr>
            <a:lvl6pPr marL="2285543" algn="l" defTabSz="457109" rtl="0" eaLnBrk="1" latinLnBrk="0" hangingPunct="1">
              <a:defRPr sz="8298" kern="1200">
                <a:solidFill>
                  <a:schemeClr val="tx1"/>
                </a:solidFill>
                <a:latin typeface="Calibri" charset="0"/>
                <a:ea typeface="ヒラギノ角ゴ Pro W3" charset="0"/>
                <a:cs typeface="ヒラギノ角ゴ Pro W3" charset="0"/>
              </a:defRPr>
            </a:lvl6pPr>
            <a:lvl7pPr marL="2742651" algn="l" defTabSz="457109" rtl="0" eaLnBrk="1" latinLnBrk="0" hangingPunct="1">
              <a:defRPr sz="8298" kern="1200">
                <a:solidFill>
                  <a:schemeClr val="tx1"/>
                </a:solidFill>
                <a:latin typeface="Calibri" charset="0"/>
                <a:ea typeface="ヒラギノ角ゴ Pro W3" charset="0"/>
                <a:cs typeface="ヒラギノ角ゴ Pro W3" charset="0"/>
              </a:defRPr>
            </a:lvl7pPr>
            <a:lvl8pPr marL="3199760" algn="l" defTabSz="457109" rtl="0" eaLnBrk="1" latinLnBrk="0" hangingPunct="1">
              <a:defRPr sz="8298" kern="1200">
                <a:solidFill>
                  <a:schemeClr val="tx1"/>
                </a:solidFill>
                <a:latin typeface="Calibri" charset="0"/>
                <a:ea typeface="ヒラギノ角ゴ Pro W3" charset="0"/>
                <a:cs typeface="ヒラギノ角ゴ Pro W3" charset="0"/>
              </a:defRPr>
            </a:lvl8pPr>
            <a:lvl9pPr marL="3656868" algn="l" defTabSz="457109" rtl="0" eaLnBrk="1" latinLnBrk="0" hangingPunct="1">
              <a:defRPr sz="8298" kern="1200">
                <a:solidFill>
                  <a:schemeClr val="tx1"/>
                </a:solidFill>
                <a:latin typeface="Calibri" charset="0"/>
                <a:ea typeface="ヒラギノ角ゴ Pro W3" charset="0"/>
                <a:cs typeface="ヒラギノ角ゴ Pro W3" charset="0"/>
              </a:defRPr>
            </a:lvl9pPr>
          </a:lstStyle>
          <a:p>
            <a:pPr algn="ctr"/>
            <a:r>
              <a:rPr lang="de-DE" sz="8296">
                <a:solidFill>
                  <a:schemeClr val="tx1"/>
                </a:solidFill>
              </a:rPr>
              <a:t>Logo 1</a:t>
            </a:r>
          </a:p>
        </p:txBody>
      </p:sp>
      <p:sp>
        <p:nvSpPr>
          <p:cNvPr id="7" name="TextBox 7">
            <a:extLst>
              <a:ext uri="{FF2B5EF4-FFF2-40B4-BE49-F238E27FC236}">
                <a16:creationId xmlns:a16="http://schemas.microsoft.com/office/drawing/2014/main" id="{2DE6F177-527D-756C-005C-1624E11B5C79}"/>
              </a:ext>
            </a:extLst>
          </p:cNvPr>
          <p:cNvSpPr txBox="1"/>
          <p:nvPr/>
        </p:nvSpPr>
        <p:spPr>
          <a:xfrm>
            <a:off x="23490781" y="8584124"/>
            <a:ext cx="5689500" cy="707775"/>
          </a:xfrm>
          <a:prstGeom prst="rect">
            <a:avLst/>
          </a:prstGeom>
          <a:noFill/>
        </p:spPr>
        <p:txBody>
          <a:bodyPr wrap="square" rtlCol="0">
            <a:noAutofit/>
          </a:bodyPr>
          <a:lstStyle>
            <a:defPPr>
              <a:defRPr lang="de-DE"/>
            </a:defPPr>
            <a:lvl1pPr algn="l" defTabSz="2096669" rtl="0" fontAlgn="base">
              <a:spcBef>
                <a:spcPct val="0"/>
              </a:spcBef>
              <a:spcAft>
                <a:spcPct val="0"/>
              </a:spcAft>
              <a:defRPr sz="8298" kern="1200">
                <a:solidFill>
                  <a:schemeClr val="tx1"/>
                </a:solidFill>
                <a:latin typeface="Calibri" charset="0"/>
                <a:ea typeface="ヒラギノ角ゴ Pro W3" charset="0"/>
                <a:cs typeface="ヒラギノ角ゴ Pro W3" charset="0"/>
              </a:defRPr>
            </a:lvl1pPr>
            <a:lvl2pPr marL="2096669" indent="-1639560" algn="l" defTabSz="2096669" rtl="0" fontAlgn="base">
              <a:spcBef>
                <a:spcPct val="0"/>
              </a:spcBef>
              <a:spcAft>
                <a:spcPct val="0"/>
              </a:spcAft>
              <a:defRPr sz="8298" kern="1200">
                <a:solidFill>
                  <a:schemeClr val="tx1"/>
                </a:solidFill>
                <a:latin typeface="Calibri" charset="0"/>
                <a:ea typeface="ヒラギノ角ゴ Pro W3" charset="0"/>
                <a:cs typeface="ヒラギノ角ゴ Pro W3" charset="0"/>
              </a:defRPr>
            </a:lvl2pPr>
            <a:lvl3pPr marL="4194924" indent="-3280707" algn="l" defTabSz="2096669" rtl="0" fontAlgn="base">
              <a:spcBef>
                <a:spcPct val="0"/>
              </a:spcBef>
              <a:spcAft>
                <a:spcPct val="0"/>
              </a:spcAft>
              <a:defRPr sz="8298" kern="1200">
                <a:solidFill>
                  <a:schemeClr val="tx1"/>
                </a:solidFill>
                <a:latin typeface="Calibri" charset="0"/>
                <a:ea typeface="ヒラギノ角ゴ Pro W3" charset="0"/>
                <a:cs typeface="ヒラギノ角ゴ Pro W3" charset="0"/>
              </a:defRPr>
            </a:lvl3pPr>
            <a:lvl4pPr marL="6291591" indent="-4920266" algn="l" defTabSz="2096669" rtl="0" fontAlgn="base">
              <a:spcBef>
                <a:spcPct val="0"/>
              </a:spcBef>
              <a:spcAft>
                <a:spcPct val="0"/>
              </a:spcAft>
              <a:defRPr sz="8298" kern="1200">
                <a:solidFill>
                  <a:schemeClr val="tx1"/>
                </a:solidFill>
                <a:latin typeface="Calibri" charset="0"/>
                <a:ea typeface="ヒラギノ角ゴ Pro W3" charset="0"/>
                <a:cs typeface="ヒラギノ角ゴ Pro W3" charset="0"/>
              </a:defRPr>
            </a:lvl4pPr>
            <a:lvl5pPr marL="8389847" indent="-6561412" algn="l" defTabSz="2096669" rtl="0" fontAlgn="base">
              <a:spcBef>
                <a:spcPct val="0"/>
              </a:spcBef>
              <a:spcAft>
                <a:spcPct val="0"/>
              </a:spcAft>
              <a:defRPr sz="8298" kern="1200">
                <a:solidFill>
                  <a:schemeClr val="tx1"/>
                </a:solidFill>
                <a:latin typeface="Calibri" charset="0"/>
                <a:ea typeface="ヒラギノ角ゴ Pro W3" charset="0"/>
                <a:cs typeface="ヒラギノ角ゴ Pro W3" charset="0"/>
              </a:defRPr>
            </a:lvl5pPr>
            <a:lvl6pPr marL="2285543" algn="l" defTabSz="457109" rtl="0" eaLnBrk="1" latinLnBrk="0" hangingPunct="1">
              <a:defRPr sz="8298" kern="1200">
                <a:solidFill>
                  <a:schemeClr val="tx1"/>
                </a:solidFill>
                <a:latin typeface="Calibri" charset="0"/>
                <a:ea typeface="ヒラギノ角ゴ Pro W3" charset="0"/>
                <a:cs typeface="ヒラギノ角ゴ Pro W3" charset="0"/>
              </a:defRPr>
            </a:lvl6pPr>
            <a:lvl7pPr marL="2742651" algn="l" defTabSz="457109" rtl="0" eaLnBrk="1" latinLnBrk="0" hangingPunct="1">
              <a:defRPr sz="8298" kern="1200">
                <a:solidFill>
                  <a:schemeClr val="tx1"/>
                </a:solidFill>
                <a:latin typeface="Calibri" charset="0"/>
                <a:ea typeface="ヒラギノ角ゴ Pro W3" charset="0"/>
                <a:cs typeface="ヒラギノ角ゴ Pro W3" charset="0"/>
              </a:defRPr>
            </a:lvl7pPr>
            <a:lvl8pPr marL="3199760" algn="l" defTabSz="457109" rtl="0" eaLnBrk="1" latinLnBrk="0" hangingPunct="1">
              <a:defRPr sz="8298" kern="1200">
                <a:solidFill>
                  <a:schemeClr val="tx1"/>
                </a:solidFill>
                <a:latin typeface="Calibri" charset="0"/>
                <a:ea typeface="ヒラギノ角ゴ Pro W3" charset="0"/>
                <a:cs typeface="ヒラギノ角ゴ Pro W3" charset="0"/>
              </a:defRPr>
            </a:lvl8pPr>
            <a:lvl9pPr marL="3656868" algn="l" defTabSz="457109" rtl="0" eaLnBrk="1" latinLnBrk="0" hangingPunct="1">
              <a:defRPr sz="8298" kern="1200">
                <a:solidFill>
                  <a:schemeClr val="tx1"/>
                </a:solidFill>
                <a:latin typeface="Calibri" charset="0"/>
                <a:ea typeface="ヒラギノ角ゴ Pro W3" charset="0"/>
                <a:cs typeface="ヒラギノ角ゴ Pro W3" charset="0"/>
              </a:defRPr>
            </a:lvl9pPr>
          </a:lstStyle>
          <a:p>
            <a:pPr algn="just"/>
            <a:r>
              <a:rPr lang="de-DE" sz="3599" b="1">
                <a:latin typeface="Arial" panose="020B0604020202020204" pitchFamily="34" charset="0"/>
                <a:cs typeface="Arial" panose="020B0604020202020204" pitchFamily="34" charset="0"/>
              </a:rPr>
              <a:t>Verbundpartner</a:t>
            </a:r>
            <a:endParaRPr lang="de-DE" sz="3199" b="1">
              <a:latin typeface="Arial" panose="020B0604020202020204" pitchFamily="34" charset="0"/>
              <a:cs typeface="Arial" panose="020B0604020202020204" pitchFamily="34" charset="0"/>
            </a:endParaRPr>
          </a:p>
        </p:txBody>
      </p:sp>
      <p:sp>
        <p:nvSpPr>
          <p:cNvPr id="9" name="Rechteck 8">
            <a:extLst>
              <a:ext uri="{FF2B5EF4-FFF2-40B4-BE49-F238E27FC236}">
                <a16:creationId xmlns:a16="http://schemas.microsoft.com/office/drawing/2014/main" id="{3F13CD17-C7CE-3C8F-EAE7-D52A81A97820}"/>
              </a:ext>
            </a:extLst>
          </p:cNvPr>
          <p:cNvSpPr/>
          <p:nvPr/>
        </p:nvSpPr>
        <p:spPr>
          <a:xfrm>
            <a:off x="23353534" y="13310506"/>
            <a:ext cx="5689499" cy="2853458"/>
          </a:xfrm>
          <a:prstGeom prst="rect">
            <a:avLst/>
          </a:prstGeom>
          <a:solidFill>
            <a:schemeClr val="bg1">
              <a:lumMod val="95000"/>
            </a:schemeClr>
          </a:solidFill>
          <a:ln>
            <a:solidFill>
              <a:schemeClr val="bg1">
                <a:lumMod val="75000"/>
              </a:schemeClr>
            </a:solidFill>
          </a:ln>
        </p:spPr>
        <p:style>
          <a:lnRef idx="1">
            <a:schemeClr val="accent1"/>
          </a:lnRef>
          <a:fillRef idx="3">
            <a:schemeClr val="accent1"/>
          </a:fillRef>
          <a:effectRef idx="2">
            <a:schemeClr val="accent1"/>
          </a:effectRef>
          <a:fontRef idx="minor">
            <a:schemeClr val="lt1"/>
          </a:fontRef>
        </p:style>
        <p:txBody>
          <a:bodyPr rtlCol="0" anchor="ctr"/>
          <a:lstStyle>
            <a:defPPr>
              <a:defRPr lang="de-DE"/>
            </a:defPPr>
            <a:lvl1pPr algn="l" defTabSz="2096669" rtl="0" fontAlgn="base">
              <a:spcBef>
                <a:spcPct val="0"/>
              </a:spcBef>
              <a:spcAft>
                <a:spcPct val="0"/>
              </a:spcAft>
              <a:defRPr sz="8298" kern="1200">
                <a:solidFill>
                  <a:schemeClr val="tx1"/>
                </a:solidFill>
                <a:latin typeface="Calibri" charset="0"/>
                <a:ea typeface="ヒラギノ角ゴ Pro W3" charset="0"/>
                <a:cs typeface="ヒラギノ角ゴ Pro W3" charset="0"/>
              </a:defRPr>
            </a:lvl1pPr>
            <a:lvl2pPr marL="2096669" indent="-1639560" algn="l" defTabSz="2096669" rtl="0" fontAlgn="base">
              <a:spcBef>
                <a:spcPct val="0"/>
              </a:spcBef>
              <a:spcAft>
                <a:spcPct val="0"/>
              </a:spcAft>
              <a:defRPr sz="8298" kern="1200">
                <a:solidFill>
                  <a:schemeClr val="tx1"/>
                </a:solidFill>
                <a:latin typeface="Calibri" charset="0"/>
                <a:ea typeface="ヒラギノ角ゴ Pro W3" charset="0"/>
                <a:cs typeface="ヒラギノ角ゴ Pro W3" charset="0"/>
              </a:defRPr>
            </a:lvl2pPr>
            <a:lvl3pPr marL="4194924" indent="-3280707" algn="l" defTabSz="2096669" rtl="0" fontAlgn="base">
              <a:spcBef>
                <a:spcPct val="0"/>
              </a:spcBef>
              <a:spcAft>
                <a:spcPct val="0"/>
              </a:spcAft>
              <a:defRPr sz="8298" kern="1200">
                <a:solidFill>
                  <a:schemeClr val="tx1"/>
                </a:solidFill>
                <a:latin typeface="Calibri" charset="0"/>
                <a:ea typeface="ヒラギノ角ゴ Pro W3" charset="0"/>
                <a:cs typeface="ヒラギノ角ゴ Pro W3" charset="0"/>
              </a:defRPr>
            </a:lvl3pPr>
            <a:lvl4pPr marL="6291591" indent="-4920266" algn="l" defTabSz="2096669" rtl="0" fontAlgn="base">
              <a:spcBef>
                <a:spcPct val="0"/>
              </a:spcBef>
              <a:spcAft>
                <a:spcPct val="0"/>
              </a:spcAft>
              <a:defRPr sz="8298" kern="1200">
                <a:solidFill>
                  <a:schemeClr val="tx1"/>
                </a:solidFill>
                <a:latin typeface="Calibri" charset="0"/>
                <a:ea typeface="ヒラギノ角ゴ Pro W3" charset="0"/>
                <a:cs typeface="ヒラギノ角ゴ Pro W3" charset="0"/>
              </a:defRPr>
            </a:lvl4pPr>
            <a:lvl5pPr marL="8389847" indent="-6561412" algn="l" defTabSz="2096669" rtl="0" fontAlgn="base">
              <a:spcBef>
                <a:spcPct val="0"/>
              </a:spcBef>
              <a:spcAft>
                <a:spcPct val="0"/>
              </a:spcAft>
              <a:defRPr sz="8298" kern="1200">
                <a:solidFill>
                  <a:schemeClr val="tx1"/>
                </a:solidFill>
                <a:latin typeface="Calibri" charset="0"/>
                <a:ea typeface="ヒラギノ角ゴ Pro W3" charset="0"/>
                <a:cs typeface="ヒラギノ角ゴ Pro W3" charset="0"/>
              </a:defRPr>
            </a:lvl5pPr>
            <a:lvl6pPr marL="2285543" algn="l" defTabSz="457109" rtl="0" eaLnBrk="1" latinLnBrk="0" hangingPunct="1">
              <a:defRPr sz="8298" kern="1200">
                <a:solidFill>
                  <a:schemeClr val="tx1"/>
                </a:solidFill>
                <a:latin typeface="Calibri" charset="0"/>
                <a:ea typeface="ヒラギノ角ゴ Pro W3" charset="0"/>
                <a:cs typeface="ヒラギノ角ゴ Pro W3" charset="0"/>
              </a:defRPr>
            </a:lvl6pPr>
            <a:lvl7pPr marL="2742651" algn="l" defTabSz="457109" rtl="0" eaLnBrk="1" latinLnBrk="0" hangingPunct="1">
              <a:defRPr sz="8298" kern="1200">
                <a:solidFill>
                  <a:schemeClr val="tx1"/>
                </a:solidFill>
                <a:latin typeface="Calibri" charset="0"/>
                <a:ea typeface="ヒラギノ角ゴ Pro W3" charset="0"/>
                <a:cs typeface="ヒラギノ角ゴ Pro W3" charset="0"/>
              </a:defRPr>
            </a:lvl7pPr>
            <a:lvl8pPr marL="3199760" algn="l" defTabSz="457109" rtl="0" eaLnBrk="1" latinLnBrk="0" hangingPunct="1">
              <a:defRPr sz="8298" kern="1200">
                <a:solidFill>
                  <a:schemeClr val="tx1"/>
                </a:solidFill>
                <a:latin typeface="Calibri" charset="0"/>
                <a:ea typeface="ヒラギノ角ゴ Pro W3" charset="0"/>
                <a:cs typeface="ヒラギノ角ゴ Pro W3" charset="0"/>
              </a:defRPr>
            </a:lvl8pPr>
            <a:lvl9pPr marL="3656868" algn="l" defTabSz="457109" rtl="0" eaLnBrk="1" latinLnBrk="0" hangingPunct="1">
              <a:defRPr sz="8298" kern="1200">
                <a:solidFill>
                  <a:schemeClr val="tx1"/>
                </a:solidFill>
                <a:latin typeface="Calibri" charset="0"/>
                <a:ea typeface="ヒラギノ角ゴ Pro W3" charset="0"/>
                <a:cs typeface="ヒラギノ角ゴ Pro W3" charset="0"/>
              </a:defRPr>
            </a:lvl9pPr>
          </a:lstStyle>
          <a:p>
            <a:pPr algn="ctr"/>
            <a:r>
              <a:rPr lang="de-DE" sz="8296">
                <a:solidFill>
                  <a:schemeClr val="tx1"/>
                </a:solidFill>
              </a:rPr>
              <a:t>Logo 2</a:t>
            </a:r>
          </a:p>
        </p:txBody>
      </p:sp>
      <p:sp>
        <p:nvSpPr>
          <p:cNvPr id="11" name="Rechteck 10">
            <a:extLst>
              <a:ext uri="{FF2B5EF4-FFF2-40B4-BE49-F238E27FC236}">
                <a16:creationId xmlns:a16="http://schemas.microsoft.com/office/drawing/2014/main" id="{976D2F8A-D3E9-A2C5-0D10-F4F94F4F2463}"/>
              </a:ext>
            </a:extLst>
          </p:cNvPr>
          <p:cNvSpPr/>
          <p:nvPr/>
        </p:nvSpPr>
        <p:spPr>
          <a:xfrm>
            <a:off x="11973069" y="17122044"/>
            <a:ext cx="9377501" cy="5530085"/>
          </a:xfrm>
          <a:prstGeom prst="rect">
            <a:avLst/>
          </a:prstGeom>
          <a:solidFill>
            <a:schemeClr val="bg1">
              <a:lumMod val="95000"/>
            </a:schemeClr>
          </a:solidFill>
          <a:ln>
            <a:solidFill>
              <a:schemeClr val="bg1">
                <a:lumMod val="75000"/>
              </a:schemeClr>
            </a:solidFill>
          </a:ln>
        </p:spPr>
        <p:style>
          <a:lnRef idx="1">
            <a:schemeClr val="accent1"/>
          </a:lnRef>
          <a:fillRef idx="3">
            <a:schemeClr val="accent1"/>
          </a:fillRef>
          <a:effectRef idx="2">
            <a:schemeClr val="accent1"/>
          </a:effectRef>
          <a:fontRef idx="minor">
            <a:schemeClr val="lt1"/>
          </a:fontRef>
        </p:style>
        <p:txBody>
          <a:bodyPr rtlCol="0" anchor="ctr"/>
          <a:lstStyle>
            <a:defPPr>
              <a:defRPr lang="de-DE"/>
            </a:defPPr>
            <a:lvl1pPr algn="l" defTabSz="2096669" rtl="0" fontAlgn="base">
              <a:spcBef>
                <a:spcPct val="0"/>
              </a:spcBef>
              <a:spcAft>
                <a:spcPct val="0"/>
              </a:spcAft>
              <a:defRPr sz="8298" kern="1200">
                <a:solidFill>
                  <a:schemeClr val="tx1"/>
                </a:solidFill>
                <a:latin typeface="Calibri" charset="0"/>
                <a:ea typeface="ヒラギノ角ゴ Pro W3" charset="0"/>
                <a:cs typeface="ヒラギノ角ゴ Pro W3" charset="0"/>
              </a:defRPr>
            </a:lvl1pPr>
            <a:lvl2pPr marL="2096669" indent="-1639560" algn="l" defTabSz="2096669" rtl="0" fontAlgn="base">
              <a:spcBef>
                <a:spcPct val="0"/>
              </a:spcBef>
              <a:spcAft>
                <a:spcPct val="0"/>
              </a:spcAft>
              <a:defRPr sz="8298" kern="1200">
                <a:solidFill>
                  <a:schemeClr val="tx1"/>
                </a:solidFill>
                <a:latin typeface="Calibri" charset="0"/>
                <a:ea typeface="ヒラギノ角ゴ Pro W3" charset="0"/>
                <a:cs typeface="ヒラギノ角ゴ Pro W3" charset="0"/>
              </a:defRPr>
            </a:lvl2pPr>
            <a:lvl3pPr marL="4194924" indent="-3280707" algn="l" defTabSz="2096669" rtl="0" fontAlgn="base">
              <a:spcBef>
                <a:spcPct val="0"/>
              </a:spcBef>
              <a:spcAft>
                <a:spcPct val="0"/>
              </a:spcAft>
              <a:defRPr sz="8298" kern="1200">
                <a:solidFill>
                  <a:schemeClr val="tx1"/>
                </a:solidFill>
                <a:latin typeface="Calibri" charset="0"/>
                <a:ea typeface="ヒラギノ角ゴ Pro W3" charset="0"/>
                <a:cs typeface="ヒラギノ角ゴ Pro W3" charset="0"/>
              </a:defRPr>
            </a:lvl3pPr>
            <a:lvl4pPr marL="6291591" indent="-4920266" algn="l" defTabSz="2096669" rtl="0" fontAlgn="base">
              <a:spcBef>
                <a:spcPct val="0"/>
              </a:spcBef>
              <a:spcAft>
                <a:spcPct val="0"/>
              </a:spcAft>
              <a:defRPr sz="8298" kern="1200">
                <a:solidFill>
                  <a:schemeClr val="tx1"/>
                </a:solidFill>
                <a:latin typeface="Calibri" charset="0"/>
                <a:ea typeface="ヒラギノ角ゴ Pro W3" charset="0"/>
                <a:cs typeface="ヒラギノ角ゴ Pro W3" charset="0"/>
              </a:defRPr>
            </a:lvl4pPr>
            <a:lvl5pPr marL="8389847" indent="-6561412" algn="l" defTabSz="2096669" rtl="0" fontAlgn="base">
              <a:spcBef>
                <a:spcPct val="0"/>
              </a:spcBef>
              <a:spcAft>
                <a:spcPct val="0"/>
              </a:spcAft>
              <a:defRPr sz="8298" kern="1200">
                <a:solidFill>
                  <a:schemeClr val="tx1"/>
                </a:solidFill>
                <a:latin typeface="Calibri" charset="0"/>
                <a:ea typeface="ヒラギノ角ゴ Pro W3" charset="0"/>
                <a:cs typeface="ヒラギノ角ゴ Pro W3" charset="0"/>
              </a:defRPr>
            </a:lvl5pPr>
            <a:lvl6pPr marL="2285543" algn="l" defTabSz="457109" rtl="0" eaLnBrk="1" latinLnBrk="0" hangingPunct="1">
              <a:defRPr sz="8298" kern="1200">
                <a:solidFill>
                  <a:schemeClr val="tx1"/>
                </a:solidFill>
                <a:latin typeface="Calibri" charset="0"/>
                <a:ea typeface="ヒラギノ角ゴ Pro W3" charset="0"/>
                <a:cs typeface="ヒラギノ角ゴ Pro W3" charset="0"/>
              </a:defRPr>
            </a:lvl6pPr>
            <a:lvl7pPr marL="2742651" algn="l" defTabSz="457109" rtl="0" eaLnBrk="1" latinLnBrk="0" hangingPunct="1">
              <a:defRPr sz="8298" kern="1200">
                <a:solidFill>
                  <a:schemeClr val="tx1"/>
                </a:solidFill>
                <a:latin typeface="Calibri" charset="0"/>
                <a:ea typeface="ヒラギノ角ゴ Pro W3" charset="0"/>
                <a:cs typeface="ヒラギノ角ゴ Pro W3" charset="0"/>
              </a:defRPr>
            </a:lvl7pPr>
            <a:lvl8pPr marL="3199760" algn="l" defTabSz="457109" rtl="0" eaLnBrk="1" latinLnBrk="0" hangingPunct="1">
              <a:defRPr sz="8298" kern="1200">
                <a:solidFill>
                  <a:schemeClr val="tx1"/>
                </a:solidFill>
                <a:latin typeface="Calibri" charset="0"/>
                <a:ea typeface="ヒラギノ角ゴ Pro W3" charset="0"/>
                <a:cs typeface="ヒラギノ角ゴ Pro W3" charset="0"/>
              </a:defRPr>
            </a:lvl8pPr>
            <a:lvl9pPr marL="3656868" algn="l" defTabSz="457109" rtl="0" eaLnBrk="1" latinLnBrk="0" hangingPunct="1">
              <a:defRPr sz="8298" kern="1200">
                <a:solidFill>
                  <a:schemeClr val="tx1"/>
                </a:solidFill>
                <a:latin typeface="Calibri" charset="0"/>
                <a:ea typeface="ヒラギノ角ゴ Pro W3" charset="0"/>
                <a:cs typeface="ヒラギノ角ゴ Pro W3" charset="0"/>
              </a:defRPr>
            </a:lvl9pPr>
          </a:lstStyle>
          <a:p>
            <a:pPr algn="ctr"/>
            <a:endParaRPr lang="de-DE" sz="8296"/>
          </a:p>
        </p:txBody>
      </p:sp>
      <p:sp>
        <p:nvSpPr>
          <p:cNvPr id="13" name="TextBox 4">
            <a:extLst>
              <a:ext uri="{FF2B5EF4-FFF2-40B4-BE49-F238E27FC236}">
                <a16:creationId xmlns:a16="http://schemas.microsoft.com/office/drawing/2014/main" id="{524B9B87-084F-0C32-76D0-29F2A61A1ED8}"/>
              </a:ext>
            </a:extLst>
          </p:cNvPr>
          <p:cNvSpPr txBox="1"/>
          <p:nvPr/>
        </p:nvSpPr>
        <p:spPr>
          <a:xfrm>
            <a:off x="11911076" y="7175267"/>
            <a:ext cx="9311744" cy="9156568"/>
          </a:xfrm>
          <a:prstGeom prst="rect">
            <a:avLst/>
          </a:prstGeom>
          <a:noFill/>
        </p:spPr>
        <p:txBody>
          <a:bodyPr wrap="square" rtlCol="0">
            <a:noAutofit/>
          </a:bodyPr>
          <a:lstStyle>
            <a:defPPr>
              <a:defRPr lang="de-DE"/>
            </a:defPPr>
            <a:lvl1pPr algn="l" defTabSz="2096669" rtl="0" fontAlgn="base">
              <a:spcBef>
                <a:spcPct val="0"/>
              </a:spcBef>
              <a:spcAft>
                <a:spcPct val="0"/>
              </a:spcAft>
              <a:defRPr sz="8298" kern="1200">
                <a:solidFill>
                  <a:schemeClr val="tx1"/>
                </a:solidFill>
                <a:latin typeface="Calibri" charset="0"/>
                <a:ea typeface="ヒラギノ角ゴ Pro W3" charset="0"/>
                <a:cs typeface="ヒラギノ角ゴ Pro W3" charset="0"/>
              </a:defRPr>
            </a:lvl1pPr>
            <a:lvl2pPr marL="2096669" indent="-1639560" algn="l" defTabSz="2096669" rtl="0" fontAlgn="base">
              <a:spcBef>
                <a:spcPct val="0"/>
              </a:spcBef>
              <a:spcAft>
                <a:spcPct val="0"/>
              </a:spcAft>
              <a:defRPr sz="8298" kern="1200">
                <a:solidFill>
                  <a:schemeClr val="tx1"/>
                </a:solidFill>
                <a:latin typeface="Calibri" charset="0"/>
                <a:ea typeface="ヒラギノ角ゴ Pro W3" charset="0"/>
                <a:cs typeface="ヒラギノ角ゴ Pro W3" charset="0"/>
              </a:defRPr>
            </a:lvl2pPr>
            <a:lvl3pPr marL="4194924" indent="-3280707" algn="l" defTabSz="2096669" rtl="0" fontAlgn="base">
              <a:spcBef>
                <a:spcPct val="0"/>
              </a:spcBef>
              <a:spcAft>
                <a:spcPct val="0"/>
              </a:spcAft>
              <a:defRPr sz="8298" kern="1200">
                <a:solidFill>
                  <a:schemeClr val="tx1"/>
                </a:solidFill>
                <a:latin typeface="Calibri" charset="0"/>
                <a:ea typeface="ヒラギノ角ゴ Pro W3" charset="0"/>
                <a:cs typeface="ヒラギノ角ゴ Pro W3" charset="0"/>
              </a:defRPr>
            </a:lvl3pPr>
            <a:lvl4pPr marL="6291591" indent="-4920266" algn="l" defTabSz="2096669" rtl="0" fontAlgn="base">
              <a:spcBef>
                <a:spcPct val="0"/>
              </a:spcBef>
              <a:spcAft>
                <a:spcPct val="0"/>
              </a:spcAft>
              <a:defRPr sz="8298" kern="1200">
                <a:solidFill>
                  <a:schemeClr val="tx1"/>
                </a:solidFill>
                <a:latin typeface="Calibri" charset="0"/>
                <a:ea typeface="ヒラギノ角ゴ Pro W3" charset="0"/>
                <a:cs typeface="ヒラギノ角ゴ Pro W3" charset="0"/>
              </a:defRPr>
            </a:lvl4pPr>
            <a:lvl5pPr marL="8389847" indent="-6561412" algn="l" defTabSz="2096669" rtl="0" fontAlgn="base">
              <a:spcBef>
                <a:spcPct val="0"/>
              </a:spcBef>
              <a:spcAft>
                <a:spcPct val="0"/>
              </a:spcAft>
              <a:defRPr sz="8298" kern="1200">
                <a:solidFill>
                  <a:schemeClr val="tx1"/>
                </a:solidFill>
                <a:latin typeface="Calibri" charset="0"/>
                <a:ea typeface="ヒラギノ角ゴ Pro W3" charset="0"/>
                <a:cs typeface="ヒラギノ角ゴ Pro W3" charset="0"/>
              </a:defRPr>
            </a:lvl5pPr>
            <a:lvl6pPr marL="2285543" algn="l" defTabSz="457109" rtl="0" eaLnBrk="1" latinLnBrk="0" hangingPunct="1">
              <a:defRPr sz="8298" kern="1200">
                <a:solidFill>
                  <a:schemeClr val="tx1"/>
                </a:solidFill>
                <a:latin typeface="Calibri" charset="0"/>
                <a:ea typeface="ヒラギノ角ゴ Pro W3" charset="0"/>
                <a:cs typeface="ヒラギノ角ゴ Pro W3" charset="0"/>
              </a:defRPr>
            </a:lvl6pPr>
            <a:lvl7pPr marL="2742651" algn="l" defTabSz="457109" rtl="0" eaLnBrk="1" latinLnBrk="0" hangingPunct="1">
              <a:defRPr sz="8298" kern="1200">
                <a:solidFill>
                  <a:schemeClr val="tx1"/>
                </a:solidFill>
                <a:latin typeface="Calibri" charset="0"/>
                <a:ea typeface="ヒラギノ角ゴ Pro W3" charset="0"/>
                <a:cs typeface="ヒラギノ角ゴ Pro W3" charset="0"/>
              </a:defRPr>
            </a:lvl7pPr>
            <a:lvl8pPr marL="3199760" algn="l" defTabSz="457109" rtl="0" eaLnBrk="1" latinLnBrk="0" hangingPunct="1">
              <a:defRPr sz="8298" kern="1200">
                <a:solidFill>
                  <a:schemeClr val="tx1"/>
                </a:solidFill>
                <a:latin typeface="Calibri" charset="0"/>
                <a:ea typeface="ヒラギノ角ゴ Pro W3" charset="0"/>
                <a:cs typeface="ヒラギノ角ゴ Pro W3" charset="0"/>
              </a:defRPr>
            </a:lvl8pPr>
            <a:lvl9pPr marL="3656868" algn="l" defTabSz="457109" rtl="0" eaLnBrk="1" latinLnBrk="0" hangingPunct="1">
              <a:defRPr sz="8298" kern="1200">
                <a:solidFill>
                  <a:schemeClr val="tx1"/>
                </a:solidFill>
                <a:latin typeface="Calibri" charset="0"/>
                <a:ea typeface="ヒラギノ角ゴ Pro W3" charset="0"/>
                <a:cs typeface="ヒラギノ角ゴ Pro W3" charset="0"/>
              </a:defRPr>
            </a:lvl9pPr>
          </a:lstStyle>
          <a:p>
            <a:pPr algn="just"/>
            <a:r>
              <a:rPr lang="en-GB" sz="3599">
                <a:latin typeface="Arial" panose="020B0604020202020204" pitchFamily="34" charset="0"/>
                <a:cs typeface="Arial" panose="020B0604020202020204" pitchFamily="34" charset="0"/>
              </a:rPr>
              <a:t>Lorem ipsum </a:t>
            </a:r>
            <a:r>
              <a:rPr lang="en-GB" sz="3599" err="1">
                <a:latin typeface="Arial" panose="020B0604020202020204" pitchFamily="34" charset="0"/>
                <a:cs typeface="Arial" panose="020B0604020202020204" pitchFamily="34" charset="0"/>
              </a:rPr>
              <a:t>dolor</a:t>
            </a:r>
            <a:r>
              <a:rPr lang="en-GB" sz="3599">
                <a:latin typeface="Arial" panose="020B0604020202020204" pitchFamily="34" charset="0"/>
                <a:cs typeface="Arial" panose="020B0604020202020204" pitchFamily="34" charset="0"/>
              </a:rPr>
              <a:t> sit </a:t>
            </a:r>
            <a:r>
              <a:rPr lang="en-GB" sz="3599" err="1">
                <a:latin typeface="Arial" panose="020B0604020202020204" pitchFamily="34" charset="0"/>
                <a:cs typeface="Arial" panose="020B0604020202020204" pitchFamily="34" charset="0"/>
              </a:rPr>
              <a:t>amet</a:t>
            </a:r>
            <a:r>
              <a:rPr lang="en-GB" sz="3599">
                <a:latin typeface="Arial" panose="020B0604020202020204" pitchFamily="34" charset="0"/>
                <a:cs typeface="Arial" panose="020B0604020202020204" pitchFamily="34" charset="0"/>
              </a:rPr>
              <a:t>, </a:t>
            </a:r>
            <a:r>
              <a:rPr lang="en-GB" sz="3599" err="1">
                <a:latin typeface="Arial" panose="020B0604020202020204" pitchFamily="34" charset="0"/>
                <a:cs typeface="Arial" panose="020B0604020202020204" pitchFamily="34" charset="0"/>
              </a:rPr>
              <a:t>consetetur</a:t>
            </a:r>
            <a:r>
              <a:rPr lang="en-GB" sz="3599">
                <a:latin typeface="Arial" panose="020B0604020202020204" pitchFamily="34" charset="0"/>
                <a:cs typeface="Arial" panose="020B0604020202020204" pitchFamily="34" charset="0"/>
              </a:rPr>
              <a:t> </a:t>
            </a:r>
            <a:r>
              <a:rPr lang="en-GB" sz="3599" err="1">
                <a:latin typeface="Arial" panose="020B0604020202020204" pitchFamily="34" charset="0"/>
                <a:cs typeface="Arial" panose="020B0604020202020204" pitchFamily="34" charset="0"/>
              </a:rPr>
              <a:t>sadipscing</a:t>
            </a:r>
            <a:r>
              <a:rPr lang="en-GB" sz="3599">
                <a:latin typeface="Arial" panose="020B0604020202020204" pitchFamily="34" charset="0"/>
                <a:cs typeface="Arial" panose="020B0604020202020204" pitchFamily="34" charset="0"/>
              </a:rPr>
              <a:t> </a:t>
            </a:r>
            <a:r>
              <a:rPr lang="en-GB" sz="3599" err="1">
                <a:latin typeface="Arial" panose="020B0604020202020204" pitchFamily="34" charset="0"/>
                <a:cs typeface="Arial" panose="020B0604020202020204" pitchFamily="34" charset="0"/>
              </a:rPr>
              <a:t>elitr</a:t>
            </a:r>
            <a:r>
              <a:rPr lang="en-GB" sz="3599">
                <a:latin typeface="Arial" panose="020B0604020202020204" pitchFamily="34" charset="0"/>
                <a:cs typeface="Arial" panose="020B0604020202020204" pitchFamily="34" charset="0"/>
              </a:rPr>
              <a:t>, </a:t>
            </a:r>
            <a:r>
              <a:rPr lang="en-GB" sz="3599" err="1">
                <a:latin typeface="Arial" panose="020B0604020202020204" pitchFamily="34" charset="0"/>
                <a:cs typeface="Arial" panose="020B0604020202020204" pitchFamily="34" charset="0"/>
              </a:rPr>
              <a:t>sed</a:t>
            </a:r>
            <a:r>
              <a:rPr lang="en-GB" sz="3599">
                <a:latin typeface="Arial" panose="020B0604020202020204" pitchFamily="34" charset="0"/>
                <a:cs typeface="Arial" panose="020B0604020202020204" pitchFamily="34" charset="0"/>
              </a:rPr>
              <a:t> </a:t>
            </a:r>
            <a:r>
              <a:rPr lang="en-GB" sz="3599" err="1">
                <a:latin typeface="Arial" panose="020B0604020202020204" pitchFamily="34" charset="0"/>
                <a:cs typeface="Arial" panose="020B0604020202020204" pitchFamily="34" charset="0"/>
              </a:rPr>
              <a:t>diam</a:t>
            </a:r>
            <a:r>
              <a:rPr lang="en-GB" sz="3599">
                <a:latin typeface="Arial" panose="020B0604020202020204" pitchFamily="34" charset="0"/>
                <a:cs typeface="Arial" panose="020B0604020202020204" pitchFamily="34" charset="0"/>
              </a:rPr>
              <a:t> </a:t>
            </a:r>
            <a:r>
              <a:rPr lang="en-GB" sz="3599" err="1">
                <a:latin typeface="Arial" panose="020B0604020202020204" pitchFamily="34" charset="0"/>
                <a:cs typeface="Arial" panose="020B0604020202020204" pitchFamily="34" charset="0"/>
              </a:rPr>
              <a:t>nonumy</a:t>
            </a:r>
            <a:r>
              <a:rPr lang="en-GB" sz="3599">
                <a:latin typeface="Arial" panose="020B0604020202020204" pitchFamily="34" charset="0"/>
                <a:cs typeface="Arial" panose="020B0604020202020204" pitchFamily="34" charset="0"/>
              </a:rPr>
              <a:t> </a:t>
            </a:r>
            <a:r>
              <a:rPr lang="en-GB" sz="3599" err="1">
                <a:latin typeface="Arial" panose="020B0604020202020204" pitchFamily="34" charset="0"/>
                <a:cs typeface="Arial" panose="020B0604020202020204" pitchFamily="34" charset="0"/>
              </a:rPr>
              <a:t>eirmod</a:t>
            </a:r>
            <a:r>
              <a:rPr lang="en-GB" sz="3599">
                <a:latin typeface="Arial" panose="020B0604020202020204" pitchFamily="34" charset="0"/>
                <a:cs typeface="Arial" panose="020B0604020202020204" pitchFamily="34" charset="0"/>
              </a:rPr>
              <a:t> </a:t>
            </a:r>
            <a:r>
              <a:rPr lang="en-GB" sz="3599" err="1">
                <a:latin typeface="Arial" panose="020B0604020202020204" pitchFamily="34" charset="0"/>
                <a:cs typeface="Arial" panose="020B0604020202020204" pitchFamily="34" charset="0"/>
              </a:rPr>
              <a:t>tempor</a:t>
            </a:r>
            <a:r>
              <a:rPr lang="en-GB" sz="3599">
                <a:latin typeface="Arial" panose="020B0604020202020204" pitchFamily="34" charset="0"/>
                <a:cs typeface="Arial" panose="020B0604020202020204" pitchFamily="34" charset="0"/>
              </a:rPr>
              <a:t> </a:t>
            </a:r>
            <a:r>
              <a:rPr lang="en-GB" sz="3599" err="1">
                <a:latin typeface="Arial" panose="020B0604020202020204" pitchFamily="34" charset="0"/>
                <a:cs typeface="Arial" panose="020B0604020202020204" pitchFamily="34" charset="0"/>
              </a:rPr>
              <a:t>invidunt</a:t>
            </a:r>
            <a:r>
              <a:rPr lang="en-GB" sz="3599">
                <a:latin typeface="Arial" panose="020B0604020202020204" pitchFamily="34" charset="0"/>
                <a:cs typeface="Arial" panose="020B0604020202020204" pitchFamily="34" charset="0"/>
              </a:rPr>
              <a:t> </a:t>
            </a:r>
            <a:r>
              <a:rPr lang="en-GB" sz="3599" err="1">
                <a:latin typeface="Arial" panose="020B0604020202020204" pitchFamily="34" charset="0"/>
                <a:cs typeface="Arial" panose="020B0604020202020204" pitchFamily="34" charset="0"/>
              </a:rPr>
              <a:t>ut</a:t>
            </a:r>
            <a:r>
              <a:rPr lang="en-GB" sz="3599">
                <a:latin typeface="Arial" panose="020B0604020202020204" pitchFamily="34" charset="0"/>
                <a:cs typeface="Arial" panose="020B0604020202020204" pitchFamily="34" charset="0"/>
              </a:rPr>
              <a:t> labore et dolore magna </a:t>
            </a:r>
            <a:r>
              <a:rPr lang="en-GB" sz="3599" err="1">
                <a:latin typeface="Arial" panose="020B0604020202020204" pitchFamily="34" charset="0"/>
                <a:cs typeface="Arial" panose="020B0604020202020204" pitchFamily="34" charset="0"/>
              </a:rPr>
              <a:t>aliquyam</a:t>
            </a:r>
            <a:r>
              <a:rPr lang="en-GB" sz="3599">
                <a:latin typeface="Arial" panose="020B0604020202020204" pitchFamily="34" charset="0"/>
                <a:cs typeface="Arial" panose="020B0604020202020204" pitchFamily="34" charset="0"/>
              </a:rPr>
              <a:t> </a:t>
            </a:r>
            <a:r>
              <a:rPr lang="en-GB" sz="3599" err="1">
                <a:latin typeface="Arial" panose="020B0604020202020204" pitchFamily="34" charset="0"/>
                <a:cs typeface="Arial" panose="020B0604020202020204" pitchFamily="34" charset="0"/>
              </a:rPr>
              <a:t>erat</a:t>
            </a:r>
            <a:r>
              <a:rPr lang="en-GB" sz="3599">
                <a:latin typeface="Arial" panose="020B0604020202020204" pitchFamily="34" charset="0"/>
                <a:cs typeface="Arial" panose="020B0604020202020204" pitchFamily="34" charset="0"/>
              </a:rPr>
              <a:t>, </a:t>
            </a:r>
            <a:r>
              <a:rPr lang="en-GB" sz="3599" err="1">
                <a:latin typeface="Arial" panose="020B0604020202020204" pitchFamily="34" charset="0"/>
                <a:cs typeface="Arial" panose="020B0604020202020204" pitchFamily="34" charset="0"/>
              </a:rPr>
              <a:t>sed</a:t>
            </a:r>
            <a:r>
              <a:rPr lang="en-GB" sz="3599">
                <a:latin typeface="Arial" panose="020B0604020202020204" pitchFamily="34" charset="0"/>
                <a:cs typeface="Arial" panose="020B0604020202020204" pitchFamily="34" charset="0"/>
              </a:rPr>
              <a:t> </a:t>
            </a:r>
            <a:r>
              <a:rPr lang="en-GB" sz="3599" err="1">
                <a:latin typeface="Arial" panose="020B0604020202020204" pitchFamily="34" charset="0"/>
                <a:cs typeface="Arial" panose="020B0604020202020204" pitchFamily="34" charset="0"/>
              </a:rPr>
              <a:t>diam</a:t>
            </a:r>
            <a:r>
              <a:rPr lang="en-GB" sz="3599">
                <a:latin typeface="Arial" panose="020B0604020202020204" pitchFamily="34" charset="0"/>
                <a:cs typeface="Arial" panose="020B0604020202020204" pitchFamily="34" charset="0"/>
              </a:rPr>
              <a:t> </a:t>
            </a:r>
            <a:r>
              <a:rPr lang="en-GB" sz="3599" err="1">
                <a:latin typeface="Arial" panose="020B0604020202020204" pitchFamily="34" charset="0"/>
                <a:cs typeface="Arial" panose="020B0604020202020204" pitchFamily="34" charset="0"/>
              </a:rPr>
              <a:t>voluptua</a:t>
            </a:r>
            <a:r>
              <a:rPr lang="en-GB" sz="3599">
                <a:latin typeface="Arial" panose="020B0604020202020204" pitchFamily="34" charset="0"/>
                <a:cs typeface="Arial" panose="020B0604020202020204" pitchFamily="34" charset="0"/>
              </a:rPr>
              <a:t>. At </a:t>
            </a:r>
            <a:r>
              <a:rPr lang="en-GB" sz="3599" err="1">
                <a:latin typeface="Arial" panose="020B0604020202020204" pitchFamily="34" charset="0"/>
                <a:cs typeface="Arial" panose="020B0604020202020204" pitchFamily="34" charset="0"/>
              </a:rPr>
              <a:t>vero</a:t>
            </a:r>
            <a:r>
              <a:rPr lang="en-GB" sz="3599">
                <a:latin typeface="Arial" panose="020B0604020202020204" pitchFamily="34" charset="0"/>
                <a:cs typeface="Arial" panose="020B0604020202020204" pitchFamily="34" charset="0"/>
              </a:rPr>
              <a:t> </a:t>
            </a:r>
            <a:r>
              <a:rPr lang="en-GB" sz="3599" err="1">
                <a:latin typeface="Arial" panose="020B0604020202020204" pitchFamily="34" charset="0"/>
                <a:cs typeface="Arial" panose="020B0604020202020204" pitchFamily="34" charset="0"/>
              </a:rPr>
              <a:t>eos</a:t>
            </a:r>
            <a:r>
              <a:rPr lang="en-GB" sz="3599">
                <a:latin typeface="Arial" panose="020B0604020202020204" pitchFamily="34" charset="0"/>
                <a:cs typeface="Arial" panose="020B0604020202020204" pitchFamily="34" charset="0"/>
              </a:rPr>
              <a:t> et </a:t>
            </a:r>
            <a:r>
              <a:rPr lang="en-GB" sz="3599" err="1">
                <a:latin typeface="Arial" panose="020B0604020202020204" pitchFamily="34" charset="0"/>
                <a:cs typeface="Arial" panose="020B0604020202020204" pitchFamily="34" charset="0"/>
              </a:rPr>
              <a:t>accusam</a:t>
            </a:r>
            <a:r>
              <a:rPr lang="en-GB" sz="3599">
                <a:latin typeface="Arial" panose="020B0604020202020204" pitchFamily="34" charset="0"/>
                <a:cs typeface="Arial" panose="020B0604020202020204" pitchFamily="34" charset="0"/>
              </a:rPr>
              <a:t> et </a:t>
            </a:r>
            <a:r>
              <a:rPr lang="en-GB" sz="3599" err="1">
                <a:latin typeface="Arial" panose="020B0604020202020204" pitchFamily="34" charset="0"/>
                <a:cs typeface="Arial" panose="020B0604020202020204" pitchFamily="34" charset="0"/>
              </a:rPr>
              <a:t>justo</a:t>
            </a:r>
            <a:r>
              <a:rPr lang="en-GB" sz="3599">
                <a:latin typeface="Arial" panose="020B0604020202020204" pitchFamily="34" charset="0"/>
                <a:cs typeface="Arial" panose="020B0604020202020204" pitchFamily="34" charset="0"/>
              </a:rPr>
              <a:t> duo </a:t>
            </a:r>
            <a:r>
              <a:rPr lang="en-GB" sz="3599" err="1">
                <a:latin typeface="Arial" panose="020B0604020202020204" pitchFamily="34" charset="0"/>
                <a:cs typeface="Arial" panose="020B0604020202020204" pitchFamily="34" charset="0"/>
              </a:rPr>
              <a:t>dolores</a:t>
            </a:r>
            <a:r>
              <a:rPr lang="en-GB" sz="3599">
                <a:latin typeface="Arial" panose="020B0604020202020204" pitchFamily="34" charset="0"/>
                <a:cs typeface="Arial" panose="020B0604020202020204" pitchFamily="34" charset="0"/>
              </a:rPr>
              <a:t> et </a:t>
            </a:r>
            <a:r>
              <a:rPr lang="en-GB" sz="3599" err="1">
                <a:latin typeface="Arial" panose="020B0604020202020204" pitchFamily="34" charset="0"/>
                <a:cs typeface="Arial" panose="020B0604020202020204" pitchFamily="34" charset="0"/>
              </a:rPr>
              <a:t>ea</a:t>
            </a:r>
            <a:r>
              <a:rPr lang="en-GB" sz="3599">
                <a:latin typeface="Arial" panose="020B0604020202020204" pitchFamily="34" charset="0"/>
                <a:cs typeface="Arial" panose="020B0604020202020204" pitchFamily="34" charset="0"/>
              </a:rPr>
              <a:t> </a:t>
            </a:r>
            <a:r>
              <a:rPr lang="en-GB" sz="3599" err="1">
                <a:latin typeface="Arial" panose="020B0604020202020204" pitchFamily="34" charset="0"/>
                <a:cs typeface="Arial" panose="020B0604020202020204" pitchFamily="34" charset="0"/>
              </a:rPr>
              <a:t>rebum</a:t>
            </a:r>
            <a:r>
              <a:rPr lang="en-GB" sz="3599">
                <a:latin typeface="Arial" panose="020B0604020202020204" pitchFamily="34" charset="0"/>
                <a:cs typeface="Arial" panose="020B0604020202020204" pitchFamily="34" charset="0"/>
              </a:rPr>
              <a:t>. Stet </a:t>
            </a:r>
            <a:r>
              <a:rPr lang="en-GB" sz="3599" err="1">
                <a:latin typeface="Arial" panose="020B0604020202020204" pitchFamily="34" charset="0"/>
                <a:cs typeface="Arial" panose="020B0604020202020204" pitchFamily="34" charset="0"/>
              </a:rPr>
              <a:t>clita</a:t>
            </a:r>
            <a:r>
              <a:rPr lang="en-GB" sz="3599">
                <a:latin typeface="Arial" panose="020B0604020202020204" pitchFamily="34" charset="0"/>
                <a:cs typeface="Arial" panose="020B0604020202020204" pitchFamily="34" charset="0"/>
              </a:rPr>
              <a:t> </a:t>
            </a:r>
            <a:r>
              <a:rPr lang="en-GB" sz="3599" err="1">
                <a:latin typeface="Arial" panose="020B0604020202020204" pitchFamily="34" charset="0"/>
                <a:cs typeface="Arial" panose="020B0604020202020204" pitchFamily="34" charset="0"/>
              </a:rPr>
              <a:t>kasd</a:t>
            </a:r>
            <a:r>
              <a:rPr lang="en-GB" sz="3599">
                <a:latin typeface="Arial" panose="020B0604020202020204" pitchFamily="34" charset="0"/>
                <a:cs typeface="Arial" panose="020B0604020202020204" pitchFamily="34" charset="0"/>
              </a:rPr>
              <a:t> </a:t>
            </a:r>
            <a:r>
              <a:rPr lang="en-GB" sz="3599" err="1">
                <a:latin typeface="Arial" panose="020B0604020202020204" pitchFamily="34" charset="0"/>
                <a:cs typeface="Arial" panose="020B0604020202020204" pitchFamily="34" charset="0"/>
              </a:rPr>
              <a:t>gubergren</a:t>
            </a:r>
            <a:r>
              <a:rPr lang="en-GB" sz="3599">
                <a:latin typeface="Arial" panose="020B0604020202020204" pitchFamily="34" charset="0"/>
                <a:cs typeface="Arial" panose="020B0604020202020204" pitchFamily="34" charset="0"/>
              </a:rPr>
              <a:t>, no sea </a:t>
            </a:r>
            <a:r>
              <a:rPr lang="en-GB" sz="3599" err="1">
                <a:latin typeface="Arial" panose="020B0604020202020204" pitchFamily="34" charset="0"/>
                <a:cs typeface="Arial" panose="020B0604020202020204" pitchFamily="34" charset="0"/>
              </a:rPr>
              <a:t>takimata</a:t>
            </a:r>
            <a:r>
              <a:rPr lang="en-GB" sz="3599">
                <a:latin typeface="Arial" panose="020B0604020202020204" pitchFamily="34" charset="0"/>
                <a:cs typeface="Arial" panose="020B0604020202020204" pitchFamily="34" charset="0"/>
              </a:rPr>
              <a:t> </a:t>
            </a:r>
            <a:r>
              <a:rPr lang="en-GB" sz="3599" err="1">
                <a:latin typeface="Arial" panose="020B0604020202020204" pitchFamily="34" charset="0"/>
                <a:cs typeface="Arial" panose="020B0604020202020204" pitchFamily="34" charset="0"/>
              </a:rPr>
              <a:t>sanctus</a:t>
            </a:r>
            <a:r>
              <a:rPr lang="en-GB" sz="3599">
                <a:latin typeface="Arial" panose="020B0604020202020204" pitchFamily="34" charset="0"/>
                <a:cs typeface="Arial" panose="020B0604020202020204" pitchFamily="34" charset="0"/>
              </a:rPr>
              <a:t> </a:t>
            </a:r>
            <a:r>
              <a:rPr lang="en-GB" sz="3599" err="1">
                <a:latin typeface="Arial" panose="020B0604020202020204" pitchFamily="34" charset="0"/>
                <a:cs typeface="Arial" panose="020B0604020202020204" pitchFamily="34" charset="0"/>
              </a:rPr>
              <a:t>est</a:t>
            </a:r>
            <a:r>
              <a:rPr lang="en-GB" sz="3599">
                <a:latin typeface="Arial" panose="020B0604020202020204" pitchFamily="34" charset="0"/>
                <a:cs typeface="Arial" panose="020B0604020202020204" pitchFamily="34" charset="0"/>
              </a:rPr>
              <a:t> Lorem ipsum </a:t>
            </a:r>
            <a:r>
              <a:rPr lang="en-GB" sz="3599" err="1">
                <a:latin typeface="Arial" panose="020B0604020202020204" pitchFamily="34" charset="0"/>
                <a:cs typeface="Arial" panose="020B0604020202020204" pitchFamily="34" charset="0"/>
              </a:rPr>
              <a:t>dolor</a:t>
            </a:r>
            <a:r>
              <a:rPr lang="en-GB" sz="3599">
                <a:latin typeface="Arial" panose="020B0604020202020204" pitchFamily="34" charset="0"/>
                <a:cs typeface="Arial" panose="020B0604020202020204" pitchFamily="34" charset="0"/>
              </a:rPr>
              <a:t> sit </a:t>
            </a:r>
            <a:r>
              <a:rPr lang="en-GB" sz="3599" err="1">
                <a:latin typeface="Arial" panose="020B0604020202020204" pitchFamily="34" charset="0"/>
                <a:cs typeface="Arial" panose="020B0604020202020204" pitchFamily="34" charset="0"/>
              </a:rPr>
              <a:t>amet</a:t>
            </a:r>
            <a:r>
              <a:rPr lang="en-GB" sz="3599">
                <a:latin typeface="Arial" panose="020B0604020202020204" pitchFamily="34" charset="0"/>
                <a:cs typeface="Arial" panose="020B0604020202020204" pitchFamily="34" charset="0"/>
              </a:rPr>
              <a:t>. Lorem ipsum </a:t>
            </a:r>
            <a:r>
              <a:rPr lang="en-GB" sz="3599" err="1">
                <a:latin typeface="Arial" panose="020B0604020202020204" pitchFamily="34" charset="0"/>
                <a:cs typeface="Arial" panose="020B0604020202020204" pitchFamily="34" charset="0"/>
              </a:rPr>
              <a:t>dolor</a:t>
            </a:r>
            <a:r>
              <a:rPr lang="en-GB" sz="3599">
                <a:latin typeface="Arial" panose="020B0604020202020204" pitchFamily="34" charset="0"/>
                <a:cs typeface="Arial" panose="020B0604020202020204" pitchFamily="34" charset="0"/>
              </a:rPr>
              <a:t> sit </a:t>
            </a:r>
            <a:r>
              <a:rPr lang="en-GB" sz="3599" err="1">
                <a:latin typeface="Arial" panose="020B0604020202020204" pitchFamily="34" charset="0"/>
                <a:cs typeface="Arial" panose="020B0604020202020204" pitchFamily="34" charset="0"/>
              </a:rPr>
              <a:t>amet</a:t>
            </a:r>
            <a:r>
              <a:rPr lang="en-GB" sz="3599">
                <a:latin typeface="Arial" panose="020B0604020202020204" pitchFamily="34" charset="0"/>
                <a:cs typeface="Arial" panose="020B0604020202020204" pitchFamily="34" charset="0"/>
              </a:rPr>
              <a:t>, </a:t>
            </a:r>
            <a:r>
              <a:rPr lang="en-GB" sz="3599" err="1">
                <a:latin typeface="Arial" panose="020B0604020202020204" pitchFamily="34" charset="0"/>
                <a:cs typeface="Arial" panose="020B0604020202020204" pitchFamily="34" charset="0"/>
              </a:rPr>
              <a:t>consetetur</a:t>
            </a:r>
            <a:r>
              <a:rPr lang="en-GB" sz="3599">
                <a:latin typeface="Arial" panose="020B0604020202020204" pitchFamily="34" charset="0"/>
                <a:cs typeface="Arial" panose="020B0604020202020204" pitchFamily="34" charset="0"/>
              </a:rPr>
              <a:t> </a:t>
            </a:r>
            <a:r>
              <a:rPr lang="en-GB" sz="3599" err="1">
                <a:latin typeface="Arial" panose="020B0604020202020204" pitchFamily="34" charset="0"/>
                <a:cs typeface="Arial" panose="020B0604020202020204" pitchFamily="34" charset="0"/>
              </a:rPr>
              <a:t>sadipscing</a:t>
            </a:r>
            <a:r>
              <a:rPr lang="en-GB" sz="3599">
                <a:latin typeface="Arial" panose="020B0604020202020204" pitchFamily="34" charset="0"/>
                <a:cs typeface="Arial" panose="020B0604020202020204" pitchFamily="34" charset="0"/>
              </a:rPr>
              <a:t> </a:t>
            </a:r>
            <a:r>
              <a:rPr lang="en-GB" sz="3599" err="1">
                <a:latin typeface="Arial" panose="020B0604020202020204" pitchFamily="34" charset="0"/>
                <a:cs typeface="Arial" panose="020B0604020202020204" pitchFamily="34" charset="0"/>
              </a:rPr>
              <a:t>elitr</a:t>
            </a:r>
            <a:r>
              <a:rPr lang="en-GB" sz="3599">
                <a:latin typeface="Arial" panose="020B0604020202020204" pitchFamily="34" charset="0"/>
                <a:cs typeface="Arial" panose="020B0604020202020204" pitchFamily="34" charset="0"/>
              </a:rPr>
              <a:t>, </a:t>
            </a:r>
            <a:r>
              <a:rPr lang="en-GB" sz="3599" err="1">
                <a:latin typeface="Arial" panose="020B0604020202020204" pitchFamily="34" charset="0"/>
                <a:cs typeface="Arial" panose="020B0604020202020204" pitchFamily="34" charset="0"/>
              </a:rPr>
              <a:t>sed</a:t>
            </a:r>
            <a:r>
              <a:rPr lang="en-GB" sz="3599">
                <a:latin typeface="Arial" panose="020B0604020202020204" pitchFamily="34" charset="0"/>
                <a:cs typeface="Arial" panose="020B0604020202020204" pitchFamily="34" charset="0"/>
              </a:rPr>
              <a:t> </a:t>
            </a:r>
            <a:r>
              <a:rPr lang="en-GB" sz="3599" err="1">
                <a:latin typeface="Arial" panose="020B0604020202020204" pitchFamily="34" charset="0"/>
                <a:cs typeface="Arial" panose="020B0604020202020204" pitchFamily="34" charset="0"/>
              </a:rPr>
              <a:t>diam</a:t>
            </a:r>
            <a:r>
              <a:rPr lang="en-GB" sz="3599">
                <a:latin typeface="Arial" panose="020B0604020202020204" pitchFamily="34" charset="0"/>
                <a:cs typeface="Arial" panose="020B0604020202020204" pitchFamily="34" charset="0"/>
              </a:rPr>
              <a:t> </a:t>
            </a:r>
            <a:r>
              <a:rPr lang="en-GB" sz="3599" err="1">
                <a:latin typeface="Arial" panose="020B0604020202020204" pitchFamily="34" charset="0"/>
                <a:cs typeface="Arial" panose="020B0604020202020204" pitchFamily="34" charset="0"/>
              </a:rPr>
              <a:t>nonumy</a:t>
            </a:r>
            <a:r>
              <a:rPr lang="en-GB" sz="3599">
                <a:latin typeface="Arial" panose="020B0604020202020204" pitchFamily="34" charset="0"/>
                <a:cs typeface="Arial" panose="020B0604020202020204" pitchFamily="34" charset="0"/>
              </a:rPr>
              <a:t> </a:t>
            </a:r>
            <a:r>
              <a:rPr lang="en-GB" sz="3599" err="1">
                <a:latin typeface="Arial" panose="020B0604020202020204" pitchFamily="34" charset="0"/>
                <a:cs typeface="Arial" panose="020B0604020202020204" pitchFamily="34" charset="0"/>
              </a:rPr>
              <a:t>eirmod</a:t>
            </a:r>
            <a:r>
              <a:rPr lang="en-GB" sz="3599">
                <a:latin typeface="Arial" panose="020B0604020202020204" pitchFamily="34" charset="0"/>
                <a:cs typeface="Arial" panose="020B0604020202020204" pitchFamily="34" charset="0"/>
              </a:rPr>
              <a:t> </a:t>
            </a:r>
            <a:r>
              <a:rPr lang="en-GB" sz="3599" err="1">
                <a:latin typeface="Arial" panose="020B0604020202020204" pitchFamily="34" charset="0"/>
                <a:cs typeface="Arial" panose="020B0604020202020204" pitchFamily="34" charset="0"/>
              </a:rPr>
              <a:t>tempor</a:t>
            </a:r>
            <a:r>
              <a:rPr lang="en-GB" sz="3599">
                <a:latin typeface="Arial" panose="020B0604020202020204" pitchFamily="34" charset="0"/>
                <a:cs typeface="Arial" panose="020B0604020202020204" pitchFamily="34" charset="0"/>
              </a:rPr>
              <a:t> </a:t>
            </a:r>
            <a:r>
              <a:rPr lang="en-GB" sz="3599" err="1">
                <a:latin typeface="Arial" panose="020B0604020202020204" pitchFamily="34" charset="0"/>
                <a:cs typeface="Arial" panose="020B0604020202020204" pitchFamily="34" charset="0"/>
              </a:rPr>
              <a:t>invidunt</a:t>
            </a:r>
            <a:r>
              <a:rPr lang="en-GB" sz="3599">
                <a:latin typeface="Arial" panose="020B0604020202020204" pitchFamily="34" charset="0"/>
                <a:cs typeface="Arial" panose="020B0604020202020204" pitchFamily="34" charset="0"/>
              </a:rPr>
              <a:t> </a:t>
            </a:r>
            <a:r>
              <a:rPr lang="en-GB" sz="3599" err="1">
                <a:latin typeface="Arial" panose="020B0604020202020204" pitchFamily="34" charset="0"/>
                <a:cs typeface="Arial" panose="020B0604020202020204" pitchFamily="34" charset="0"/>
              </a:rPr>
              <a:t>ut</a:t>
            </a:r>
            <a:r>
              <a:rPr lang="en-GB" sz="3599">
                <a:latin typeface="Arial" panose="020B0604020202020204" pitchFamily="34" charset="0"/>
                <a:cs typeface="Arial" panose="020B0604020202020204" pitchFamily="34" charset="0"/>
              </a:rPr>
              <a:t> labore et dolore magna </a:t>
            </a:r>
            <a:r>
              <a:rPr lang="en-GB" sz="3599" err="1">
                <a:latin typeface="Arial" panose="020B0604020202020204" pitchFamily="34" charset="0"/>
                <a:cs typeface="Arial" panose="020B0604020202020204" pitchFamily="34" charset="0"/>
              </a:rPr>
              <a:t>aliquyam</a:t>
            </a:r>
            <a:r>
              <a:rPr lang="en-GB" sz="3599">
                <a:latin typeface="Arial" panose="020B0604020202020204" pitchFamily="34" charset="0"/>
                <a:cs typeface="Arial" panose="020B0604020202020204" pitchFamily="34" charset="0"/>
              </a:rPr>
              <a:t> </a:t>
            </a:r>
            <a:r>
              <a:rPr lang="en-GB" sz="3599" err="1">
                <a:latin typeface="Arial" panose="020B0604020202020204" pitchFamily="34" charset="0"/>
                <a:cs typeface="Arial" panose="020B0604020202020204" pitchFamily="34" charset="0"/>
              </a:rPr>
              <a:t>erat</a:t>
            </a:r>
            <a:r>
              <a:rPr lang="en-GB" sz="3599">
                <a:latin typeface="Arial" panose="020B0604020202020204" pitchFamily="34" charset="0"/>
                <a:cs typeface="Arial" panose="020B0604020202020204" pitchFamily="34" charset="0"/>
              </a:rPr>
              <a:t>, </a:t>
            </a:r>
            <a:r>
              <a:rPr lang="en-GB" sz="3599" err="1">
                <a:latin typeface="Arial" panose="020B0604020202020204" pitchFamily="34" charset="0"/>
                <a:cs typeface="Arial" panose="020B0604020202020204" pitchFamily="34" charset="0"/>
              </a:rPr>
              <a:t>sed</a:t>
            </a:r>
            <a:r>
              <a:rPr lang="en-GB" sz="3599">
                <a:latin typeface="Arial" panose="020B0604020202020204" pitchFamily="34" charset="0"/>
                <a:cs typeface="Arial" panose="020B0604020202020204" pitchFamily="34" charset="0"/>
              </a:rPr>
              <a:t> </a:t>
            </a:r>
            <a:r>
              <a:rPr lang="en-GB" sz="3599" err="1">
                <a:latin typeface="Arial" panose="020B0604020202020204" pitchFamily="34" charset="0"/>
                <a:cs typeface="Arial" panose="020B0604020202020204" pitchFamily="34" charset="0"/>
              </a:rPr>
              <a:t>diam</a:t>
            </a:r>
            <a:r>
              <a:rPr lang="en-GB" sz="3599">
                <a:latin typeface="Arial" panose="020B0604020202020204" pitchFamily="34" charset="0"/>
                <a:cs typeface="Arial" panose="020B0604020202020204" pitchFamily="34" charset="0"/>
              </a:rPr>
              <a:t> </a:t>
            </a:r>
            <a:r>
              <a:rPr lang="en-GB" sz="3599" err="1">
                <a:latin typeface="Arial" panose="020B0604020202020204" pitchFamily="34" charset="0"/>
                <a:cs typeface="Arial" panose="020B0604020202020204" pitchFamily="34" charset="0"/>
              </a:rPr>
              <a:t>voluptua</a:t>
            </a:r>
            <a:r>
              <a:rPr lang="en-GB" sz="3599">
                <a:latin typeface="Arial" panose="020B0604020202020204" pitchFamily="34" charset="0"/>
                <a:cs typeface="Arial" panose="020B0604020202020204" pitchFamily="34" charset="0"/>
              </a:rPr>
              <a:t>. At </a:t>
            </a:r>
            <a:r>
              <a:rPr lang="en-GB" sz="3599" err="1">
                <a:latin typeface="Arial" panose="020B0604020202020204" pitchFamily="34" charset="0"/>
                <a:cs typeface="Arial" panose="020B0604020202020204" pitchFamily="34" charset="0"/>
              </a:rPr>
              <a:t>vero</a:t>
            </a:r>
            <a:r>
              <a:rPr lang="en-GB" sz="3599">
                <a:latin typeface="Arial" panose="020B0604020202020204" pitchFamily="34" charset="0"/>
                <a:cs typeface="Arial" panose="020B0604020202020204" pitchFamily="34" charset="0"/>
              </a:rPr>
              <a:t> </a:t>
            </a:r>
            <a:r>
              <a:rPr lang="en-GB" sz="3599" err="1">
                <a:latin typeface="Arial" panose="020B0604020202020204" pitchFamily="34" charset="0"/>
                <a:cs typeface="Arial" panose="020B0604020202020204" pitchFamily="34" charset="0"/>
              </a:rPr>
              <a:t>eos</a:t>
            </a:r>
            <a:r>
              <a:rPr lang="en-GB" sz="3599">
                <a:latin typeface="Arial" panose="020B0604020202020204" pitchFamily="34" charset="0"/>
                <a:cs typeface="Arial" panose="020B0604020202020204" pitchFamily="34" charset="0"/>
              </a:rPr>
              <a:t> et </a:t>
            </a:r>
            <a:r>
              <a:rPr lang="en-GB" sz="3599" err="1">
                <a:latin typeface="Arial" panose="020B0604020202020204" pitchFamily="34" charset="0"/>
                <a:cs typeface="Arial" panose="020B0604020202020204" pitchFamily="34" charset="0"/>
              </a:rPr>
              <a:t>accusam</a:t>
            </a:r>
            <a:r>
              <a:rPr lang="en-GB" sz="3599">
                <a:latin typeface="Arial" panose="020B0604020202020204" pitchFamily="34" charset="0"/>
                <a:cs typeface="Arial" panose="020B0604020202020204" pitchFamily="34" charset="0"/>
              </a:rPr>
              <a:t> et </a:t>
            </a:r>
            <a:r>
              <a:rPr lang="en-GB" sz="3599" err="1">
                <a:latin typeface="Arial" panose="020B0604020202020204" pitchFamily="34" charset="0"/>
                <a:cs typeface="Arial" panose="020B0604020202020204" pitchFamily="34" charset="0"/>
              </a:rPr>
              <a:t>justo</a:t>
            </a:r>
            <a:r>
              <a:rPr lang="en-GB" sz="3599">
                <a:latin typeface="Arial" panose="020B0604020202020204" pitchFamily="34" charset="0"/>
                <a:cs typeface="Arial" panose="020B0604020202020204" pitchFamily="34" charset="0"/>
              </a:rPr>
              <a:t> duo </a:t>
            </a:r>
            <a:r>
              <a:rPr lang="en-GB" sz="3599" err="1">
                <a:latin typeface="Arial" panose="020B0604020202020204" pitchFamily="34" charset="0"/>
                <a:cs typeface="Arial" panose="020B0604020202020204" pitchFamily="34" charset="0"/>
              </a:rPr>
              <a:t>dolores</a:t>
            </a:r>
            <a:r>
              <a:rPr lang="en-GB" sz="3599">
                <a:latin typeface="Arial" panose="020B0604020202020204" pitchFamily="34" charset="0"/>
                <a:cs typeface="Arial" panose="020B0604020202020204" pitchFamily="34" charset="0"/>
              </a:rPr>
              <a:t> et </a:t>
            </a:r>
            <a:r>
              <a:rPr lang="en-GB" sz="3599" err="1">
                <a:latin typeface="Arial" panose="020B0604020202020204" pitchFamily="34" charset="0"/>
                <a:cs typeface="Arial" panose="020B0604020202020204" pitchFamily="34" charset="0"/>
              </a:rPr>
              <a:t>ea</a:t>
            </a:r>
            <a:r>
              <a:rPr lang="en-GB" sz="3599">
                <a:latin typeface="Arial" panose="020B0604020202020204" pitchFamily="34" charset="0"/>
                <a:cs typeface="Arial" panose="020B0604020202020204" pitchFamily="34" charset="0"/>
              </a:rPr>
              <a:t> </a:t>
            </a:r>
            <a:r>
              <a:rPr lang="en-GB" sz="3599" err="1">
                <a:latin typeface="Arial" panose="020B0604020202020204" pitchFamily="34" charset="0"/>
                <a:cs typeface="Arial" panose="020B0604020202020204" pitchFamily="34" charset="0"/>
              </a:rPr>
              <a:t>rebum</a:t>
            </a:r>
            <a:r>
              <a:rPr lang="en-GB" sz="3599">
                <a:latin typeface="Arial" panose="020B0604020202020204" pitchFamily="34" charset="0"/>
                <a:cs typeface="Arial" panose="020B0604020202020204" pitchFamily="34" charset="0"/>
              </a:rPr>
              <a:t>. Stet </a:t>
            </a:r>
            <a:r>
              <a:rPr lang="en-GB" sz="3599" err="1">
                <a:latin typeface="Arial" panose="020B0604020202020204" pitchFamily="34" charset="0"/>
                <a:cs typeface="Arial" panose="020B0604020202020204" pitchFamily="34" charset="0"/>
              </a:rPr>
              <a:t>clita</a:t>
            </a:r>
            <a:r>
              <a:rPr lang="en-GB" sz="3599">
                <a:latin typeface="Arial" panose="020B0604020202020204" pitchFamily="34" charset="0"/>
                <a:cs typeface="Arial" panose="020B0604020202020204" pitchFamily="34" charset="0"/>
              </a:rPr>
              <a:t> </a:t>
            </a:r>
            <a:r>
              <a:rPr lang="en-GB" sz="3599" err="1">
                <a:latin typeface="Arial" panose="020B0604020202020204" pitchFamily="34" charset="0"/>
                <a:cs typeface="Arial" panose="020B0604020202020204" pitchFamily="34" charset="0"/>
              </a:rPr>
              <a:t>kasd</a:t>
            </a:r>
            <a:r>
              <a:rPr lang="en-GB" sz="3599">
                <a:latin typeface="Arial" panose="020B0604020202020204" pitchFamily="34" charset="0"/>
                <a:cs typeface="Arial" panose="020B0604020202020204" pitchFamily="34" charset="0"/>
              </a:rPr>
              <a:t> </a:t>
            </a:r>
            <a:r>
              <a:rPr lang="en-GB" sz="3599" err="1">
                <a:latin typeface="Arial" panose="020B0604020202020204" pitchFamily="34" charset="0"/>
                <a:cs typeface="Arial" panose="020B0604020202020204" pitchFamily="34" charset="0"/>
              </a:rPr>
              <a:t>gubergren</a:t>
            </a:r>
            <a:r>
              <a:rPr lang="en-GB" sz="3599">
                <a:latin typeface="Arial" panose="020B0604020202020204" pitchFamily="34" charset="0"/>
                <a:cs typeface="Arial" panose="020B0604020202020204" pitchFamily="34" charset="0"/>
              </a:rPr>
              <a:t>, no sea </a:t>
            </a:r>
            <a:r>
              <a:rPr lang="en-GB" sz="3599" err="1">
                <a:latin typeface="Arial" panose="020B0604020202020204" pitchFamily="34" charset="0"/>
                <a:cs typeface="Arial" panose="020B0604020202020204" pitchFamily="34" charset="0"/>
              </a:rPr>
              <a:t>takimata</a:t>
            </a:r>
            <a:r>
              <a:rPr lang="en-GB" sz="3599">
                <a:latin typeface="Arial" panose="020B0604020202020204" pitchFamily="34" charset="0"/>
                <a:cs typeface="Arial" panose="020B0604020202020204" pitchFamily="34" charset="0"/>
              </a:rPr>
              <a:t> </a:t>
            </a:r>
            <a:r>
              <a:rPr lang="en-GB" sz="3599" err="1">
                <a:latin typeface="Arial" panose="020B0604020202020204" pitchFamily="34" charset="0"/>
                <a:cs typeface="Arial" panose="020B0604020202020204" pitchFamily="34" charset="0"/>
              </a:rPr>
              <a:t>sanctus</a:t>
            </a:r>
            <a:r>
              <a:rPr lang="en-GB" sz="3599">
                <a:latin typeface="Arial" panose="020B0604020202020204" pitchFamily="34" charset="0"/>
                <a:cs typeface="Arial" panose="020B0604020202020204" pitchFamily="34" charset="0"/>
              </a:rPr>
              <a:t> </a:t>
            </a:r>
            <a:r>
              <a:rPr lang="en-GB" sz="3599" err="1">
                <a:latin typeface="Arial" panose="020B0604020202020204" pitchFamily="34" charset="0"/>
                <a:cs typeface="Arial" panose="020B0604020202020204" pitchFamily="34" charset="0"/>
              </a:rPr>
              <a:t>est</a:t>
            </a:r>
            <a:r>
              <a:rPr lang="en-GB" sz="3599">
                <a:latin typeface="Arial" panose="020B0604020202020204" pitchFamily="34" charset="0"/>
                <a:cs typeface="Arial" panose="020B0604020202020204" pitchFamily="34" charset="0"/>
              </a:rPr>
              <a:t> Lorem ipsum </a:t>
            </a:r>
            <a:r>
              <a:rPr lang="en-GB" sz="3599" err="1">
                <a:latin typeface="Arial" panose="020B0604020202020204" pitchFamily="34" charset="0"/>
                <a:cs typeface="Arial" panose="020B0604020202020204" pitchFamily="34" charset="0"/>
              </a:rPr>
              <a:t>dolor</a:t>
            </a:r>
            <a:r>
              <a:rPr lang="en-GB" sz="3599">
                <a:latin typeface="Arial" panose="020B0604020202020204" pitchFamily="34" charset="0"/>
                <a:cs typeface="Arial" panose="020B0604020202020204" pitchFamily="34" charset="0"/>
              </a:rPr>
              <a:t> sit </a:t>
            </a:r>
            <a:r>
              <a:rPr lang="en-GB" sz="3599" err="1">
                <a:latin typeface="Arial" panose="020B0604020202020204" pitchFamily="34" charset="0"/>
                <a:cs typeface="Arial" panose="020B0604020202020204" pitchFamily="34" charset="0"/>
              </a:rPr>
              <a:t>amet</a:t>
            </a:r>
            <a:r>
              <a:rPr lang="en-GB" sz="3599">
                <a:latin typeface="Arial" panose="020B0604020202020204" pitchFamily="34" charset="0"/>
                <a:cs typeface="Arial" panose="020B0604020202020204" pitchFamily="34" charset="0"/>
              </a:rPr>
              <a:t>. </a:t>
            </a:r>
            <a:r>
              <a:rPr lang="en-GB" sz="3599" err="1">
                <a:latin typeface="Arial" panose="020B0604020202020204" pitchFamily="34" charset="0"/>
                <a:cs typeface="Arial" panose="020B0604020202020204" pitchFamily="34" charset="0"/>
              </a:rPr>
              <a:t>rebum</a:t>
            </a:r>
            <a:r>
              <a:rPr lang="en-GB" sz="3599">
                <a:latin typeface="Arial" panose="020B0604020202020204" pitchFamily="34" charset="0"/>
                <a:cs typeface="Arial" panose="020B0604020202020204" pitchFamily="34" charset="0"/>
              </a:rPr>
              <a:t>. Stet </a:t>
            </a:r>
            <a:r>
              <a:rPr lang="en-GB" sz="3599" err="1">
                <a:latin typeface="Arial" panose="020B0604020202020204" pitchFamily="34" charset="0"/>
                <a:cs typeface="Arial" panose="020B0604020202020204" pitchFamily="34" charset="0"/>
              </a:rPr>
              <a:t>clita</a:t>
            </a:r>
            <a:r>
              <a:rPr lang="en-GB" sz="3599">
                <a:latin typeface="Arial" panose="020B0604020202020204" pitchFamily="34" charset="0"/>
                <a:cs typeface="Arial" panose="020B0604020202020204" pitchFamily="34" charset="0"/>
              </a:rPr>
              <a:t> </a:t>
            </a:r>
            <a:r>
              <a:rPr lang="en-GB" sz="3599" err="1">
                <a:latin typeface="Arial" panose="020B0604020202020204" pitchFamily="34" charset="0"/>
                <a:cs typeface="Arial" panose="020B0604020202020204" pitchFamily="34" charset="0"/>
              </a:rPr>
              <a:t>kasd</a:t>
            </a:r>
            <a:r>
              <a:rPr lang="en-GB" sz="3599">
                <a:latin typeface="Arial" panose="020B0604020202020204" pitchFamily="34" charset="0"/>
                <a:cs typeface="Arial" panose="020B0604020202020204" pitchFamily="34" charset="0"/>
              </a:rPr>
              <a:t> </a:t>
            </a:r>
            <a:r>
              <a:rPr lang="en-GB" sz="3599" err="1">
                <a:latin typeface="Arial" panose="020B0604020202020204" pitchFamily="34" charset="0"/>
                <a:cs typeface="Arial" panose="020B0604020202020204" pitchFamily="34" charset="0"/>
              </a:rPr>
              <a:t>gubergren</a:t>
            </a:r>
            <a:r>
              <a:rPr lang="en-GB" sz="3599">
                <a:latin typeface="Arial" panose="020B0604020202020204" pitchFamily="34" charset="0"/>
                <a:cs typeface="Arial" panose="020B0604020202020204" pitchFamily="34" charset="0"/>
              </a:rPr>
              <a:t>, no sea </a:t>
            </a:r>
            <a:r>
              <a:rPr lang="en-GB" sz="3599" err="1">
                <a:latin typeface="Arial" panose="020B0604020202020204" pitchFamily="34" charset="0"/>
                <a:cs typeface="Arial" panose="020B0604020202020204" pitchFamily="34" charset="0"/>
              </a:rPr>
              <a:t>takimata</a:t>
            </a:r>
            <a:r>
              <a:rPr lang="en-GB" sz="3599">
                <a:latin typeface="Arial" panose="020B0604020202020204" pitchFamily="34" charset="0"/>
                <a:cs typeface="Arial" panose="020B0604020202020204" pitchFamily="34" charset="0"/>
              </a:rPr>
              <a:t> </a:t>
            </a:r>
            <a:r>
              <a:rPr lang="en-GB" sz="3599" err="1">
                <a:latin typeface="Arial" panose="020B0604020202020204" pitchFamily="34" charset="0"/>
                <a:cs typeface="Arial" panose="020B0604020202020204" pitchFamily="34" charset="0"/>
              </a:rPr>
              <a:t>sanctus</a:t>
            </a:r>
            <a:r>
              <a:rPr lang="en-GB" sz="3599">
                <a:latin typeface="Arial" panose="020B0604020202020204" pitchFamily="34" charset="0"/>
                <a:cs typeface="Arial" panose="020B0604020202020204" pitchFamily="34" charset="0"/>
              </a:rPr>
              <a:t> </a:t>
            </a:r>
            <a:r>
              <a:rPr lang="en-GB" sz="3599" err="1">
                <a:latin typeface="Arial" panose="020B0604020202020204" pitchFamily="34" charset="0"/>
                <a:cs typeface="Arial" panose="020B0604020202020204" pitchFamily="34" charset="0"/>
              </a:rPr>
              <a:t>est</a:t>
            </a:r>
            <a:r>
              <a:rPr lang="en-GB" sz="3599">
                <a:latin typeface="Arial" panose="020B0604020202020204" pitchFamily="34" charset="0"/>
                <a:cs typeface="Arial" panose="020B0604020202020204" pitchFamily="34" charset="0"/>
              </a:rPr>
              <a:t> Lorem ipsum </a:t>
            </a:r>
            <a:r>
              <a:rPr lang="en-GB" sz="3599" err="1">
                <a:latin typeface="Arial" panose="020B0604020202020204" pitchFamily="34" charset="0"/>
                <a:cs typeface="Arial" panose="020B0604020202020204" pitchFamily="34" charset="0"/>
              </a:rPr>
              <a:t>dolor</a:t>
            </a:r>
            <a:r>
              <a:rPr lang="en-GB" sz="3599">
                <a:latin typeface="Arial" panose="020B0604020202020204" pitchFamily="34" charset="0"/>
                <a:cs typeface="Arial" panose="020B0604020202020204" pitchFamily="34" charset="0"/>
              </a:rPr>
              <a:t> sit am</a:t>
            </a:r>
          </a:p>
          <a:p>
            <a:pPr algn="just"/>
            <a:endParaRPr lang="en-GB" sz="3599">
              <a:latin typeface="Arial" panose="020B0604020202020204" pitchFamily="34" charset="0"/>
              <a:cs typeface="Arial" panose="020B0604020202020204" pitchFamily="34" charset="0"/>
            </a:endParaRPr>
          </a:p>
        </p:txBody>
      </p:sp>
      <p:sp>
        <p:nvSpPr>
          <p:cNvPr id="14" name="TextBox 4">
            <a:extLst>
              <a:ext uri="{FF2B5EF4-FFF2-40B4-BE49-F238E27FC236}">
                <a16:creationId xmlns:a16="http://schemas.microsoft.com/office/drawing/2014/main" id="{53DB80DF-354F-EC0F-FA56-5250ABBC66CE}"/>
              </a:ext>
            </a:extLst>
          </p:cNvPr>
          <p:cNvSpPr txBox="1"/>
          <p:nvPr/>
        </p:nvSpPr>
        <p:spPr>
          <a:xfrm>
            <a:off x="1328437" y="24543529"/>
            <a:ext cx="19894382" cy="1774773"/>
          </a:xfrm>
          <a:prstGeom prst="rect">
            <a:avLst/>
          </a:prstGeom>
          <a:noFill/>
        </p:spPr>
        <p:txBody>
          <a:bodyPr wrap="square" rtlCol="0">
            <a:noAutofit/>
          </a:bodyPr>
          <a:lstStyle>
            <a:defPPr>
              <a:defRPr lang="de-DE"/>
            </a:defPPr>
            <a:lvl1pPr algn="l" defTabSz="2096669" rtl="0" fontAlgn="base">
              <a:spcBef>
                <a:spcPct val="0"/>
              </a:spcBef>
              <a:spcAft>
                <a:spcPct val="0"/>
              </a:spcAft>
              <a:defRPr sz="8298" kern="1200">
                <a:solidFill>
                  <a:schemeClr val="tx1"/>
                </a:solidFill>
                <a:latin typeface="Calibri" charset="0"/>
                <a:ea typeface="ヒラギノ角ゴ Pro W3" charset="0"/>
                <a:cs typeface="ヒラギノ角ゴ Pro W3" charset="0"/>
              </a:defRPr>
            </a:lvl1pPr>
            <a:lvl2pPr marL="2096669" indent="-1639560" algn="l" defTabSz="2096669" rtl="0" fontAlgn="base">
              <a:spcBef>
                <a:spcPct val="0"/>
              </a:spcBef>
              <a:spcAft>
                <a:spcPct val="0"/>
              </a:spcAft>
              <a:defRPr sz="8298" kern="1200">
                <a:solidFill>
                  <a:schemeClr val="tx1"/>
                </a:solidFill>
                <a:latin typeface="Calibri" charset="0"/>
                <a:ea typeface="ヒラギノ角ゴ Pro W3" charset="0"/>
                <a:cs typeface="ヒラギノ角ゴ Pro W3" charset="0"/>
              </a:defRPr>
            </a:lvl2pPr>
            <a:lvl3pPr marL="4194924" indent="-3280707" algn="l" defTabSz="2096669" rtl="0" fontAlgn="base">
              <a:spcBef>
                <a:spcPct val="0"/>
              </a:spcBef>
              <a:spcAft>
                <a:spcPct val="0"/>
              </a:spcAft>
              <a:defRPr sz="8298" kern="1200">
                <a:solidFill>
                  <a:schemeClr val="tx1"/>
                </a:solidFill>
                <a:latin typeface="Calibri" charset="0"/>
                <a:ea typeface="ヒラギノ角ゴ Pro W3" charset="0"/>
                <a:cs typeface="ヒラギノ角ゴ Pro W3" charset="0"/>
              </a:defRPr>
            </a:lvl3pPr>
            <a:lvl4pPr marL="6291591" indent="-4920266" algn="l" defTabSz="2096669" rtl="0" fontAlgn="base">
              <a:spcBef>
                <a:spcPct val="0"/>
              </a:spcBef>
              <a:spcAft>
                <a:spcPct val="0"/>
              </a:spcAft>
              <a:defRPr sz="8298" kern="1200">
                <a:solidFill>
                  <a:schemeClr val="tx1"/>
                </a:solidFill>
                <a:latin typeface="Calibri" charset="0"/>
                <a:ea typeface="ヒラギノ角ゴ Pro W3" charset="0"/>
                <a:cs typeface="ヒラギノ角ゴ Pro W3" charset="0"/>
              </a:defRPr>
            </a:lvl4pPr>
            <a:lvl5pPr marL="8389847" indent="-6561412" algn="l" defTabSz="2096669" rtl="0" fontAlgn="base">
              <a:spcBef>
                <a:spcPct val="0"/>
              </a:spcBef>
              <a:spcAft>
                <a:spcPct val="0"/>
              </a:spcAft>
              <a:defRPr sz="8298" kern="1200">
                <a:solidFill>
                  <a:schemeClr val="tx1"/>
                </a:solidFill>
                <a:latin typeface="Calibri" charset="0"/>
                <a:ea typeface="ヒラギノ角ゴ Pro W3" charset="0"/>
                <a:cs typeface="ヒラギノ角ゴ Pro W3" charset="0"/>
              </a:defRPr>
            </a:lvl5pPr>
            <a:lvl6pPr marL="2285543" algn="l" defTabSz="457109" rtl="0" eaLnBrk="1" latinLnBrk="0" hangingPunct="1">
              <a:defRPr sz="8298" kern="1200">
                <a:solidFill>
                  <a:schemeClr val="tx1"/>
                </a:solidFill>
                <a:latin typeface="Calibri" charset="0"/>
                <a:ea typeface="ヒラギノ角ゴ Pro W3" charset="0"/>
                <a:cs typeface="ヒラギノ角ゴ Pro W3" charset="0"/>
              </a:defRPr>
            </a:lvl6pPr>
            <a:lvl7pPr marL="2742651" algn="l" defTabSz="457109" rtl="0" eaLnBrk="1" latinLnBrk="0" hangingPunct="1">
              <a:defRPr sz="8298" kern="1200">
                <a:solidFill>
                  <a:schemeClr val="tx1"/>
                </a:solidFill>
                <a:latin typeface="Calibri" charset="0"/>
                <a:ea typeface="ヒラギノ角ゴ Pro W3" charset="0"/>
                <a:cs typeface="ヒラギノ角ゴ Pro W3" charset="0"/>
              </a:defRPr>
            </a:lvl7pPr>
            <a:lvl8pPr marL="3199760" algn="l" defTabSz="457109" rtl="0" eaLnBrk="1" latinLnBrk="0" hangingPunct="1">
              <a:defRPr sz="8298" kern="1200">
                <a:solidFill>
                  <a:schemeClr val="tx1"/>
                </a:solidFill>
                <a:latin typeface="Calibri" charset="0"/>
                <a:ea typeface="ヒラギノ角ゴ Pro W3" charset="0"/>
                <a:cs typeface="ヒラギノ角ゴ Pro W3" charset="0"/>
              </a:defRPr>
            </a:lvl8pPr>
            <a:lvl9pPr marL="3656868" algn="l" defTabSz="457109" rtl="0" eaLnBrk="1" latinLnBrk="0" hangingPunct="1">
              <a:defRPr sz="8298" kern="1200">
                <a:solidFill>
                  <a:schemeClr val="tx1"/>
                </a:solidFill>
                <a:latin typeface="Calibri" charset="0"/>
                <a:ea typeface="ヒラギノ角ゴ Pro W3" charset="0"/>
                <a:cs typeface="ヒラギノ角ゴ Pro W3" charset="0"/>
              </a:defRPr>
            </a:lvl9pPr>
          </a:lstStyle>
          <a:p>
            <a:pPr algn="just"/>
            <a:r>
              <a:rPr lang="en-GB" sz="3599">
                <a:latin typeface="Arial" panose="020B0604020202020204" pitchFamily="34" charset="0"/>
                <a:cs typeface="Arial" panose="020B0604020202020204" pitchFamily="34" charset="0"/>
              </a:rPr>
              <a:t>Lorem ipsum </a:t>
            </a:r>
            <a:r>
              <a:rPr lang="en-GB" sz="3599" err="1">
                <a:latin typeface="Arial" panose="020B0604020202020204" pitchFamily="34" charset="0"/>
                <a:cs typeface="Arial" panose="020B0604020202020204" pitchFamily="34" charset="0"/>
              </a:rPr>
              <a:t>dolor</a:t>
            </a:r>
            <a:r>
              <a:rPr lang="en-GB" sz="3599">
                <a:latin typeface="Arial" panose="020B0604020202020204" pitchFamily="34" charset="0"/>
                <a:cs typeface="Arial" panose="020B0604020202020204" pitchFamily="34" charset="0"/>
              </a:rPr>
              <a:t> sit </a:t>
            </a:r>
            <a:r>
              <a:rPr lang="en-GB" sz="3599" err="1">
                <a:latin typeface="Arial" panose="020B0604020202020204" pitchFamily="34" charset="0"/>
                <a:cs typeface="Arial" panose="020B0604020202020204" pitchFamily="34" charset="0"/>
              </a:rPr>
              <a:t>amet</a:t>
            </a:r>
            <a:r>
              <a:rPr lang="en-GB" sz="3599">
                <a:latin typeface="Arial" panose="020B0604020202020204" pitchFamily="34" charset="0"/>
                <a:cs typeface="Arial" panose="020B0604020202020204" pitchFamily="34" charset="0"/>
              </a:rPr>
              <a:t>, </a:t>
            </a:r>
            <a:r>
              <a:rPr lang="en-GB" sz="3599" err="1">
                <a:latin typeface="Arial" panose="020B0604020202020204" pitchFamily="34" charset="0"/>
                <a:cs typeface="Arial" panose="020B0604020202020204" pitchFamily="34" charset="0"/>
              </a:rPr>
              <a:t>consetetur</a:t>
            </a:r>
            <a:r>
              <a:rPr lang="en-GB" sz="3599">
                <a:latin typeface="Arial" panose="020B0604020202020204" pitchFamily="34" charset="0"/>
                <a:cs typeface="Arial" panose="020B0604020202020204" pitchFamily="34" charset="0"/>
              </a:rPr>
              <a:t> </a:t>
            </a:r>
            <a:r>
              <a:rPr lang="en-GB" sz="3599" err="1">
                <a:latin typeface="Arial" panose="020B0604020202020204" pitchFamily="34" charset="0"/>
                <a:cs typeface="Arial" panose="020B0604020202020204" pitchFamily="34" charset="0"/>
              </a:rPr>
              <a:t>sadipscing</a:t>
            </a:r>
            <a:r>
              <a:rPr lang="en-GB" sz="3599">
                <a:latin typeface="Arial" panose="020B0604020202020204" pitchFamily="34" charset="0"/>
                <a:cs typeface="Arial" panose="020B0604020202020204" pitchFamily="34" charset="0"/>
              </a:rPr>
              <a:t> </a:t>
            </a:r>
            <a:r>
              <a:rPr lang="en-GB" sz="3599" err="1">
                <a:latin typeface="Arial" panose="020B0604020202020204" pitchFamily="34" charset="0"/>
                <a:cs typeface="Arial" panose="020B0604020202020204" pitchFamily="34" charset="0"/>
              </a:rPr>
              <a:t>elitr</a:t>
            </a:r>
            <a:r>
              <a:rPr lang="en-GB" sz="3599">
                <a:latin typeface="Arial" panose="020B0604020202020204" pitchFamily="34" charset="0"/>
                <a:cs typeface="Arial" panose="020B0604020202020204" pitchFamily="34" charset="0"/>
              </a:rPr>
              <a:t>, </a:t>
            </a:r>
            <a:r>
              <a:rPr lang="en-GB" sz="3599" err="1">
                <a:latin typeface="Arial" panose="020B0604020202020204" pitchFamily="34" charset="0"/>
                <a:cs typeface="Arial" panose="020B0604020202020204" pitchFamily="34" charset="0"/>
              </a:rPr>
              <a:t>sed</a:t>
            </a:r>
            <a:r>
              <a:rPr lang="en-GB" sz="3599">
                <a:latin typeface="Arial" panose="020B0604020202020204" pitchFamily="34" charset="0"/>
                <a:cs typeface="Arial" panose="020B0604020202020204" pitchFamily="34" charset="0"/>
              </a:rPr>
              <a:t> </a:t>
            </a:r>
            <a:r>
              <a:rPr lang="en-GB" sz="3599" err="1">
                <a:latin typeface="Arial" panose="020B0604020202020204" pitchFamily="34" charset="0"/>
                <a:cs typeface="Arial" panose="020B0604020202020204" pitchFamily="34" charset="0"/>
              </a:rPr>
              <a:t>diam</a:t>
            </a:r>
            <a:r>
              <a:rPr lang="en-GB" sz="3599">
                <a:latin typeface="Arial" panose="020B0604020202020204" pitchFamily="34" charset="0"/>
                <a:cs typeface="Arial" panose="020B0604020202020204" pitchFamily="34" charset="0"/>
              </a:rPr>
              <a:t> </a:t>
            </a:r>
            <a:r>
              <a:rPr lang="en-GB" sz="3599" err="1">
                <a:latin typeface="Arial" panose="020B0604020202020204" pitchFamily="34" charset="0"/>
                <a:cs typeface="Arial" panose="020B0604020202020204" pitchFamily="34" charset="0"/>
              </a:rPr>
              <a:t>nonumy</a:t>
            </a:r>
            <a:r>
              <a:rPr lang="en-GB" sz="3599">
                <a:latin typeface="Arial" panose="020B0604020202020204" pitchFamily="34" charset="0"/>
                <a:cs typeface="Arial" panose="020B0604020202020204" pitchFamily="34" charset="0"/>
              </a:rPr>
              <a:t> </a:t>
            </a:r>
            <a:r>
              <a:rPr lang="en-GB" sz="3599" err="1">
                <a:latin typeface="Arial" panose="020B0604020202020204" pitchFamily="34" charset="0"/>
                <a:cs typeface="Arial" panose="020B0604020202020204" pitchFamily="34" charset="0"/>
              </a:rPr>
              <a:t>eirmod</a:t>
            </a:r>
            <a:r>
              <a:rPr lang="en-GB" sz="3599">
                <a:latin typeface="Arial" panose="020B0604020202020204" pitchFamily="34" charset="0"/>
                <a:cs typeface="Arial" panose="020B0604020202020204" pitchFamily="34" charset="0"/>
              </a:rPr>
              <a:t> </a:t>
            </a:r>
            <a:r>
              <a:rPr lang="en-GB" sz="3599" err="1">
                <a:latin typeface="Arial" panose="020B0604020202020204" pitchFamily="34" charset="0"/>
                <a:cs typeface="Arial" panose="020B0604020202020204" pitchFamily="34" charset="0"/>
              </a:rPr>
              <a:t>tempor</a:t>
            </a:r>
            <a:r>
              <a:rPr lang="en-GB" sz="3599">
                <a:latin typeface="Arial" panose="020B0604020202020204" pitchFamily="34" charset="0"/>
                <a:cs typeface="Arial" panose="020B0604020202020204" pitchFamily="34" charset="0"/>
              </a:rPr>
              <a:t> </a:t>
            </a:r>
            <a:r>
              <a:rPr lang="en-GB" sz="3599" err="1">
                <a:latin typeface="Arial" panose="020B0604020202020204" pitchFamily="34" charset="0"/>
                <a:cs typeface="Arial" panose="020B0604020202020204" pitchFamily="34" charset="0"/>
              </a:rPr>
              <a:t>invidunt</a:t>
            </a:r>
            <a:r>
              <a:rPr lang="en-GB" sz="3599">
                <a:latin typeface="Arial" panose="020B0604020202020204" pitchFamily="34" charset="0"/>
                <a:cs typeface="Arial" panose="020B0604020202020204" pitchFamily="34" charset="0"/>
              </a:rPr>
              <a:t> </a:t>
            </a:r>
            <a:r>
              <a:rPr lang="en-GB" sz="3599" err="1">
                <a:latin typeface="Arial" panose="020B0604020202020204" pitchFamily="34" charset="0"/>
                <a:cs typeface="Arial" panose="020B0604020202020204" pitchFamily="34" charset="0"/>
              </a:rPr>
              <a:t>ut</a:t>
            </a:r>
            <a:r>
              <a:rPr lang="en-GB" sz="3599">
                <a:latin typeface="Arial" panose="020B0604020202020204" pitchFamily="34" charset="0"/>
                <a:cs typeface="Arial" panose="020B0604020202020204" pitchFamily="34" charset="0"/>
              </a:rPr>
              <a:t> labore et dolore magna </a:t>
            </a:r>
            <a:r>
              <a:rPr lang="en-GB" sz="3599" err="1">
                <a:latin typeface="Arial" panose="020B0604020202020204" pitchFamily="34" charset="0"/>
                <a:cs typeface="Arial" panose="020B0604020202020204" pitchFamily="34" charset="0"/>
              </a:rPr>
              <a:t>aliquyam</a:t>
            </a:r>
            <a:r>
              <a:rPr lang="en-GB" sz="3599">
                <a:latin typeface="Arial" panose="020B0604020202020204" pitchFamily="34" charset="0"/>
                <a:cs typeface="Arial" panose="020B0604020202020204" pitchFamily="34" charset="0"/>
              </a:rPr>
              <a:t> </a:t>
            </a:r>
            <a:r>
              <a:rPr lang="en-GB" sz="3599" err="1">
                <a:latin typeface="Arial" panose="020B0604020202020204" pitchFamily="34" charset="0"/>
                <a:cs typeface="Arial" panose="020B0604020202020204" pitchFamily="34" charset="0"/>
              </a:rPr>
              <a:t>erat</a:t>
            </a:r>
            <a:r>
              <a:rPr lang="en-GB" sz="3599">
                <a:latin typeface="Arial" panose="020B0604020202020204" pitchFamily="34" charset="0"/>
                <a:cs typeface="Arial" panose="020B0604020202020204" pitchFamily="34" charset="0"/>
              </a:rPr>
              <a:t>, </a:t>
            </a:r>
            <a:r>
              <a:rPr lang="en-GB" sz="3599" err="1">
                <a:latin typeface="Arial" panose="020B0604020202020204" pitchFamily="34" charset="0"/>
                <a:cs typeface="Arial" panose="020B0604020202020204" pitchFamily="34" charset="0"/>
              </a:rPr>
              <a:t>sed</a:t>
            </a:r>
            <a:r>
              <a:rPr lang="en-GB" sz="3599">
                <a:latin typeface="Arial" panose="020B0604020202020204" pitchFamily="34" charset="0"/>
                <a:cs typeface="Arial" panose="020B0604020202020204" pitchFamily="34" charset="0"/>
              </a:rPr>
              <a:t> </a:t>
            </a:r>
            <a:r>
              <a:rPr lang="en-GB" sz="3599" err="1">
                <a:latin typeface="Arial" panose="020B0604020202020204" pitchFamily="34" charset="0"/>
                <a:cs typeface="Arial" panose="020B0604020202020204" pitchFamily="34" charset="0"/>
              </a:rPr>
              <a:t>diam</a:t>
            </a:r>
            <a:r>
              <a:rPr lang="en-GB" sz="3599">
                <a:latin typeface="Arial" panose="020B0604020202020204" pitchFamily="34" charset="0"/>
                <a:cs typeface="Arial" panose="020B0604020202020204" pitchFamily="34" charset="0"/>
              </a:rPr>
              <a:t> </a:t>
            </a:r>
            <a:r>
              <a:rPr lang="en-GB" sz="3599" err="1">
                <a:latin typeface="Arial" panose="020B0604020202020204" pitchFamily="34" charset="0"/>
                <a:cs typeface="Arial" panose="020B0604020202020204" pitchFamily="34" charset="0"/>
              </a:rPr>
              <a:t>voluptua</a:t>
            </a:r>
            <a:r>
              <a:rPr lang="en-GB" sz="3599">
                <a:latin typeface="Arial" panose="020B0604020202020204" pitchFamily="34" charset="0"/>
                <a:cs typeface="Arial" panose="020B0604020202020204" pitchFamily="34" charset="0"/>
              </a:rPr>
              <a:t>. At </a:t>
            </a:r>
            <a:r>
              <a:rPr lang="en-GB" sz="3599" err="1">
                <a:latin typeface="Arial" panose="020B0604020202020204" pitchFamily="34" charset="0"/>
                <a:cs typeface="Arial" panose="020B0604020202020204" pitchFamily="34" charset="0"/>
              </a:rPr>
              <a:t>vero</a:t>
            </a:r>
            <a:r>
              <a:rPr lang="en-GB" sz="3599">
                <a:latin typeface="Arial" panose="020B0604020202020204" pitchFamily="34" charset="0"/>
                <a:cs typeface="Arial" panose="020B0604020202020204" pitchFamily="34" charset="0"/>
              </a:rPr>
              <a:t> </a:t>
            </a:r>
            <a:r>
              <a:rPr lang="en-GB" sz="3599" err="1">
                <a:latin typeface="Arial" panose="020B0604020202020204" pitchFamily="34" charset="0"/>
                <a:cs typeface="Arial" panose="020B0604020202020204" pitchFamily="34" charset="0"/>
              </a:rPr>
              <a:t>eos</a:t>
            </a:r>
            <a:r>
              <a:rPr lang="en-GB" sz="3599">
                <a:latin typeface="Arial" panose="020B0604020202020204" pitchFamily="34" charset="0"/>
                <a:cs typeface="Arial" panose="020B0604020202020204" pitchFamily="34" charset="0"/>
              </a:rPr>
              <a:t> et </a:t>
            </a:r>
            <a:r>
              <a:rPr lang="en-GB" sz="3599" err="1">
                <a:latin typeface="Arial" panose="020B0604020202020204" pitchFamily="34" charset="0"/>
                <a:cs typeface="Arial" panose="020B0604020202020204" pitchFamily="34" charset="0"/>
              </a:rPr>
              <a:t>accusam</a:t>
            </a:r>
            <a:r>
              <a:rPr lang="en-GB" sz="3599">
                <a:latin typeface="Arial" panose="020B0604020202020204" pitchFamily="34" charset="0"/>
                <a:cs typeface="Arial" panose="020B0604020202020204" pitchFamily="34" charset="0"/>
              </a:rPr>
              <a:t> et </a:t>
            </a:r>
            <a:r>
              <a:rPr lang="en-GB" sz="3599" err="1">
                <a:latin typeface="Arial" panose="020B0604020202020204" pitchFamily="34" charset="0"/>
                <a:cs typeface="Arial" panose="020B0604020202020204" pitchFamily="34" charset="0"/>
              </a:rPr>
              <a:t>justo</a:t>
            </a:r>
            <a:r>
              <a:rPr lang="en-GB" sz="3599">
                <a:latin typeface="Arial" panose="020B0604020202020204" pitchFamily="34" charset="0"/>
                <a:cs typeface="Arial" panose="020B0604020202020204" pitchFamily="34" charset="0"/>
              </a:rPr>
              <a:t> duo </a:t>
            </a:r>
            <a:r>
              <a:rPr lang="en-GB" sz="3599" err="1">
                <a:latin typeface="Arial" panose="020B0604020202020204" pitchFamily="34" charset="0"/>
                <a:cs typeface="Arial" panose="020B0604020202020204" pitchFamily="34" charset="0"/>
              </a:rPr>
              <a:t>dolores</a:t>
            </a:r>
            <a:r>
              <a:rPr lang="en-GB" sz="3599">
                <a:latin typeface="Arial" panose="020B0604020202020204" pitchFamily="34" charset="0"/>
                <a:cs typeface="Arial" panose="020B0604020202020204" pitchFamily="34" charset="0"/>
              </a:rPr>
              <a:t> et </a:t>
            </a:r>
            <a:r>
              <a:rPr lang="en-GB" sz="3599" err="1">
                <a:latin typeface="Arial" panose="020B0604020202020204" pitchFamily="34" charset="0"/>
                <a:cs typeface="Arial" panose="020B0604020202020204" pitchFamily="34" charset="0"/>
              </a:rPr>
              <a:t>ea</a:t>
            </a:r>
            <a:r>
              <a:rPr lang="en-GB" sz="3599">
                <a:latin typeface="Arial" panose="020B0604020202020204" pitchFamily="34" charset="0"/>
                <a:cs typeface="Arial" panose="020B0604020202020204" pitchFamily="34" charset="0"/>
              </a:rPr>
              <a:t> </a:t>
            </a:r>
            <a:r>
              <a:rPr lang="en-GB" sz="3599" err="1">
                <a:latin typeface="Arial" panose="020B0604020202020204" pitchFamily="34" charset="0"/>
                <a:cs typeface="Arial" panose="020B0604020202020204" pitchFamily="34" charset="0"/>
              </a:rPr>
              <a:t>rebum</a:t>
            </a:r>
            <a:r>
              <a:rPr lang="en-GB" sz="3599">
                <a:latin typeface="Arial" panose="020B0604020202020204" pitchFamily="34" charset="0"/>
                <a:cs typeface="Arial" panose="020B0604020202020204" pitchFamily="34" charset="0"/>
              </a:rPr>
              <a:t>. Stet </a:t>
            </a:r>
            <a:r>
              <a:rPr lang="en-GB" sz="3599" err="1">
                <a:latin typeface="Arial" panose="020B0604020202020204" pitchFamily="34" charset="0"/>
                <a:cs typeface="Arial" panose="020B0604020202020204" pitchFamily="34" charset="0"/>
              </a:rPr>
              <a:t>clita</a:t>
            </a:r>
            <a:r>
              <a:rPr lang="en-GB" sz="3599">
                <a:latin typeface="Arial" panose="020B0604020202020204" pitchFamily="34" charset="0"/>
                <a:cs typeface="Arial" panose="020B0604020202020204" pitchFamily="34" charset="0"/>
              </a:rPr>
              <a:t> </a:t>
            </a:r>
            <a:r>
              <a:rPr lang="en-GB" sz="3599" err="1">
                <a:latin typeface="Arial" panose="020B0604020202020204" pitchFamily="34" charset="0"/>
                <a:cs typeface="Arial" panose="020B0604020202020204" pitchFamily="34" charset="0"/>
              </a:rPr>
              <a:t>kasd</a:t>
            </a:r>
            <a:r>
              <a:rPr lang="en-GB" sz="3599">
                <a:latin typeface="Arial" panose="020B0604020202020204" pitchFamily="34" charset="0"/>
                <a:cs typeface="Arial" panose="020B0604020202020204" pitchFamily="34" charset="0"/>
              </a:rPr>
              <a:t> </a:t>
            </a:r>
            <a:r>
              <a:rPr lang="en-GB" sz="3599" err="1">
                <a:latin typeface="Arial" panose="020B0604020202020204" pitchFamily="34" charset="0"/>
                <a:cs typeface="Arial" panose="020B0604020202020204" pitchFamily="34" charset="0"/>
              </a:rPr>
              <a:t>gubergren</a:t>
            </a:r>
            <a:r>
              <a:rPr lang="en-GB" sz="3599">
                <a:latin typeface="Arial" panose="020B0604020202020204" pitchFamily="34" charset="0"/>
                <a:cs typeface="Arial" panose="020B0604020202020204" pitchFamily="34" charset="0"/>
              </a:rPr>
              <a:t>, no sea </a:t>
            </a:r>
            <a:r>
              <a:rPr lang="en-GB" sz="3599" err="1">
                <a:latin typeface="Arial" panose="020B0604020202020204" pitchFamily="34" charset="0"/>
                <a:cs typeface="Arial" panose="020B0604020202020204" pitchFamily="34" charset="0"/>
              </a:rPr>
              <a:t>takimata</a:t>
            </a:r>
            <a:r>
              <a:rPr lang="en-GB" sz="3599">
                <a:latin typeface="Arial" panose="020B0604020202020204" pitchFamily="34" charset="0"/>
                <a:cs typeface="Arial" panose="020B0604020202020204" pitchFamily="34" charset="0"/>
              </a:rPr>
              <a:t> </a:t>
            </a:r>
            <a:r>
              <a:rPr lang="en-GB" sz="3599" err="1">
                <a:latin typeface="Arial" panose="020B0604020202020204" pitchFamily="34" charset="0"/>
                <a:cs typeface="Arial" panose="020B0604020202020204" pitchFamily="34" charset="0"/>
              </a:rPr>
              <a:t>sanctus</a:t>
            </a:r>
            <a:r>
              <a:rPr lang="en-GB" sz="3599">
                <a:latin typeface="Arial" panose="020B0604020202020204" pitchFamily="34" charset="0"/>
                <a:cs typeface="Arial" panose="020B0604020202020204" pitchFamily="34" charset="0"/>
              </a:rPr>
              <a:t> </a:t>
            </a:r>
            <a:r>
              <a:rPr lang="en-GB" sz="3599" err="1">
                <a:latin typeface="Arial" panose="020B0604020202020204" pitchFamily="34" charset="0"/>
                <a:cs typeface="Arial" panose="020B0604020202020204" pitchFamily="34" charset="0"/>
              </a:rPr>
              <a:t>est</a:t>
            </a:r>
            <a:r>
              <a:rPr lang="en-GB" sz="3599">
                <a:latin typeface="Arial" panose="020B0604020202020204" pitchFamily="34" charset="0"/>
                <a:cs typeface="Arial" panose="020B0604020202020204" pitchFamily="34" charset="0"/>
              </a:rPr>
              <a:t> Lorem ipsum </a:t>
            </a:r>
            <a:r>
              <a:rPr lang="en-GB" sz="3599" err="1">
                <a:latin typeface="Arial" panose="020B0604020202020204" pitchFamily="34" charset="0"/>
                <a:cs typeface="Arial" panose="020B0604020202020204" pitchFamily="34" charset="0"/>
              </a:rPr>
              <a:t>dolor</a:t>
            </a:r>
            <a:endParaRPr lang="en-GB" sz="3599">
              <a:latin typeface="Arial" panose="020B0604020202020204" pitchFamily="34" charset="0"/>
              <a:cs typeface="Arial" panose="020B0604020202020204" pitchFamily="34" charset="0"/>
            </a:endParaRPr>
          </a:p>
        </p:txBody>
      </p:sp>
      <p:sp>
        <p:nvSpPr>
          <p:cNvPr id="15" name="Textfeld 14">
            <a:extLst>
              <a:ext uri="{FF2B5EF4-FFF2-40B4-BE49-F238E27FC236}">
                <a16:creationId xmlns:a16="http://schemas.microsoft.com/office/drawing/2014/main" id="{95CAAB73-C327-D167-6549-62965CBDC789}"/>
              </a:ext>
            </a:extLst>
          </p:cNvPr>
          <p:cNvSpPr txBox="1"/>
          <p:nvPr/>
        </p:nvSpPr>
        <p:spPr>
          <a:xfrm>
            <a:off x="21562529" y="39933400"/>
            <a:ext cx="6210336" cy="707775"/>
          </a:xfrm>
          <a:prstGeom prst="rect">
            <a:avLst/>
          </a:prstGeom>
          <a:noFill/>
        </p:spPr>
        <p:txBody>
          <a:bodyPr wrap="square" rtlCol="0">
            <a:noAutofit/>
          </a:bodyPr>
          <a:lstStyle>
            <a:defPPr>
              <a:defRPr lang="de-DE"/>
            </a:defPPr>
            <a:lvl1pPr algn="l" defTabSz="2096669" rtl="0" fontAlgn="base">
              <a:spcBef>
                <a:spcPct val="0"/>
              </a:spcBef>
              <a:spcAft>
                <a:spcPct val="0"/>
              </a:spcAft>
              <a:defRPr sz="8298" kern="1200">
                <a:solidFill>
                  <a:schemeClr val="tx1"/>
                </a:solidFill>
                <a:latin typeface="Calibri" charset="0"/>
                <a:ea typeface="ヒラギノ角ゴ Pro W3" charset="0"/>
                <a:cs typeface="ヒラギノ角ゴ Pro W3" charset="0"/>
              </a:defRPr>
            </a:lvl1pPr>
            <a:lvl2pPr marL="2096669" indent="-1639560" algn="l" defTabSz="2096669" rtl="0" fontAlgn="base">
              <a:spcBef>
                <a:spcPct val="0"/>
              </a:spcBef>
              <a:spcAft>
                <a:spcPct val="0"/>
              </a:spcAft>
              <a:defRPr sz="8298" kern="1200">
                <a:solidFill>
                  <a:schemeClr val="tx1"/>
                </a:solidFill>
                <a:latin typeface="Calibri" charset="0"/>
                <a:ea typeface="ヒラギノ角ゴ Pro W3" charset="0"/>
                <a:cs typeface="ヒラギノ角ゴ Pro W3" charset="0"/>
              </a:defRPr>
            </a:lvl2pPr>
            <a:lvl3pPr marL="4194924" indent="-3280707" algn="l" defTabSz="2096669" rtl="0" fontAlgn="base">
              <a:spcBef>
                <a:spcPct val="0"/>
              </a:spcBef>
              <a:spcAft>
                <a:spcPct val="0"/>
              </a:spcAft>
              <a:defRPr sz="8298" kern="1200">
                <a:solidFill>
                  <a:schemeClr val="tx1"/>
                </a:solidFill>
                <a:latin typeface="Calibri" charset="0"/>
                <a:ea typeface="ヒラギノ角ゴ Pro W3" charset="0"/>
                <a:cs typeface="ヒラギノ角ゴ Pro W3" charset="0"/>
              </a:defRPr>
            </a:lvl3pPr>
            <a:lvl4pPr marL="6291591" indent="-4920266" algn="l" defTabSz="2096669" rtl="0" fontAlgn="base">
              <a:spcBef>
                <a:spcPct val="0"/>
              </a:spcBef>
              <a:spcAft>
                <a:spcPct val="0"/>
              </a:spcAft>
              <a:defRPr sz="8298" kern="1200">
                <a:solidFill>
                  <a:schemeClr val="tx1"/>
                </a:solidFill>
                <a:latin typeface="Calibri" charset="0"/>
                <a:ea typeface="ヒラギノ角ゴ Pro W3" charset="0"/>
                <a:cs typeface="ヒラギノ角ゴ Pro W3" charset="0"/>
              </a:defRPr>
            </a:lvl4pPr>
            <a:lvl5pPr marL="8389847" indent="-6561412" algn="l" defTabSz="2096669" rtl="0" fontAlgn="base">
              <a:spcBef>
                <a:spcPct val="0"/>
              </a:spcBef>
              <a:spcAft>
                <a:spcPct val="0"/>
              </a:spcAft>
              <a:defRPr sz="8298" kern="1200">
                <a:solidFill>
                  <a:schemeClr val="tx1"/>
                </a:solidFill>
                <a:latin typeface="Calibri" charset="0"/>
                <a:ea typeface="ヒラギノ角ゴ Pro W3" charset="0"/>
                <a:cs typeface="ヒラギノ角ゴ Pro W3" charset="0"/>
              </a:defRPr>
            </a:lvl5pPr>
            <a:lvl6pPr marL="2285543" algn="l" defTabSz="457109" rtl="0" eaLnBrk="1" latinLnBrk="0" hangingPunct="1">
              <a:defRPr sz="8298" kern="1200">
                <a:solidFill>
                  <a:schemeClr val="tx1"/>
                </a:solidFill>
                <a:latin typeface="Calibri" charset="0"/>
                <a:ea typeface="ヒラギノ角ゴ Pro W3" charset="0"/>
                <a:cs typeface="ヒラギノ角ゴ Pro W3" charset="0"/>
              </a:defRPr>
            </a:lvl6pPr>
            <a:lvl7pPr marL="2742651" algn="l" defTabSz="457109" rtl="0" eaLnBrk="1" latinLnBrk="0" hangingPunct="1">
              <a:defRPr sz="8298" kern="1200">
                <a:solidFill>
                  <a:schemeClr val="tx1"/>
                </a:solidFill>
                <a:latin typeface="Calibri" charset="0"/>
                <a:ea typeface="ヒラギノ角ゴ Pro W3" charset="0"/>
                <a:cs typeface="ヒラギノ角ゴ Pro W3" charset="0"/>
              </a:defRPr>
            </a:lvl7pPr>
            <a:lvl8pPr marL="3199760" algn="l" defTabSz="457109" rtl="0" eaLnBrk="1" latinLnBrk="0" hangingPunct="1">
              <a:defRPr sz="8298" kern="1200">
                <a:solidFill>
                  <a:schemeClr val="tx1"/>
                </a:solidFill>
                <a:latin typeface="Calibri" charset="0"/>
                <a:ea typeface="ヒラギノ角ゴ Pro W3" charset="0"/>
                <a:cs typeface="ヒラギノ角ゴ Pro W3" charset="0"/>
              </a:defRPr>
            </a:lvl8pPr>
            <a:lvl9pPr marL="3656868" algn="l" defTabSz="457109" rtl="0" eaLnBrk="1" latinLnBrk="0" hangingPunct="1">
              <a:defRPr sz="8298" kern="1200">
                <a:solidFill>
                  <a:schemeClr val="tx1"/>
                </a:solidFill>
                <a:latin typeface="Calibri" charset="0"/>
                <a:ea typeface="ヒラギノ角ゴ Pro W3" charset="0"/>
                <a:cs typeface="ヒラギノ角ゴ Pro W3" charset="0"/>
              </a:defRPr>
            </a:lvl9pPr>
          </a:lstStyle>
          <a:p>
            <a:r>
              <a:rPr lang="de-DE" sz="3999">
                <a:solidFill>
                  <a:srgbClr val="00A1A9"/>
                </a:solidFill>
                <a:latin typeface="Arial" panose="020B0604020202020204" pitchFamily="34" charset="0"/>
                <a:cs typeface="Arial" panose="020B0604020202020204" pitchFamily="34" charset="0"/>
              </a:rPr>
              <a:t>www.bluehealthtech.de</a:t>
            </a:r>
          </a:p>
        </p:txBody>
      </p:sp>
      <p:pic>
        <p:nvPicPr>
          <p:cNvPr id="18" name="Grafik 17">
            <a:extLst>
              <a:ext uri="{FF2B5EF4-FFF2-40B4-BE49-F238E27FC236}">
                <a16:creationId xmlns:a16="http://schemas.microsoft.com/office/drawing/2014/main" id="{3CE3005D-9055-DF73-4A04-7F693329C0C5}"/>
              </a:ext>
            </a:extLst>
          </p:cNvPr>
          <p:cNvPicPr>
            <a:picLocks noChangeAspect="1"/>
          </p:cNvPicPr>
          <p:nvPr/>
        </p:nvPicPr>
        <p:blipFill>
          <a:blip r:embed="rId3"/>
          <a:stretch>
            <a:fillRect/>
          </a:stretch>
        </p:blipFill>
        <p:spPr>
          <a:xfrm>
            <a:off x="18975201" y="39027486"/>
            <a:ext cx="2519604" cy="2519604"/>
          </a:xfrm>
          <a:prstGeom prst="rect">
            <a:avLst/>
          </a:prstGeom>
        </p:spPr>
      </p:pic>
      <p:pic>
        <p:nvPicPr>
          <p:cNvPr id="21" name="Grafik 20">
            <a:extLst>
              <a:ext uri="{FF2B5EF4-FFF2-40B4-BE49-F238E27FC236}">
                <a16:creationId xmlns:a16="http://schemas.microsoft.com/office/drawing/2014/main" id="{D2B816F6-44C3-71E9-8776-A4FE44A02641}"/>
              </a:ext>
            </a:extLst>
          </p:cNvPr>
          <p:cNvPicPr>
            <a:picLocks noChangeAspect="1"/>
          </p:cNvPicPr>
          <p:nvPr/>
        </p:nvPicPr>
        <p:blipFill>
          <a:blip r:embed="rId4"/>
          <a:srcRect/>
          <a:stretch/>
        </p:blipFill>
        <p:spPr>
          <a:xfrm>
            <a:off x="977217" y="38932552"/>
            <a:ext cx="11782801" cy="3319561"/>
          </a:xfrm>
          <a:prstGeom prst="rect">
            <a:avLst/>
          </a:prstGeom>
        </p:spPr>
      </p:pic>
      <p:sp>
        <p:nvSpPr>
          <p:cNvPr id="23" name="TextBox 16">
            <a:extLst>
              <a:ext uri="{FF2B5EF4-FFF2-40B4-BE49-F238E27FC236}">
                <a16:creationId xmlns:a16="http://schemas.microsoft.com/office/drawing/2014/main" id="{2C916081-D368-1E21-0133-35F86FC25A16}"/>
              </a:ext>
            </a:extLst>
          </p:cNvPr>
          <p:cNvSpPr txBox="1"/>
          <p:nvPr/>
        </p:nvSpPr>
        <p:spPr>
          <a:xfrm>
            <a:off x="23353534" y="16617652"/>
            <a:ext cx="5689499" cy="3698517"/>
          </a:xfrm>
          <a:prstGeom prst="rect">
            <a:avLst/>
          </a:prstGeom>
          <a:noFill/>
        </p:spPr>
        <p:txBody>
          <a:bodyPr wrap="square" rtlCol="0">
            <a:noAutofit/>
          </a:bodyPr>
          <a:lstStyle>
            <a:defPPr>
              <a:defRPr lang="de-DE"/>
            </a:defPPr>
            <a:lvl1pPr algn="l" defTabSz="2096669" rtl="0" fontAlgn="base">
              <a:spcBef>
                <a:spcPct val="0"/>
              </a:spcBef>
              <a:spcAft>
                <a:spcPct val="0"/>
              </a:spcAft>
              <a:defRPr sz="8298" kern="1200">
                <a:solidFill>
                  <a:schemeClr val="tx1"/>
                </a:solidFill>
                <a:latin typeface="Calibri" charset="0"/>
                <a:ea typeface="ヒラギノ角ゴ Pro W3" charset="0"/>
                <a:cs typeface="ヒラギノ角ゴ Pro W3" charset="0"/>
              </a:defRPr>
            </a:lvl1pPr>
            <a:lvl2pPr marL="2096669" indent="-1639560" algn="l" defTabSz="2096669" rtl="0" fontAlgn="base">
              <a:spcBef>
                <a:spcPct val="0"/>
              </a:spcBef>
              <a:spcAft>
                <a:spcPct val="0"/>
              </a:spcAft>
              <a:defRPr sz="8298" kern="1200">
                <a:solidFill>
                  <a:schemeClr val="tx1"/>
                </a:solidFill>
                <a:latin typeface="Calibri" charset="0"/>
                <a:ea typeface="ヒラギノ角ゴ Pro W3" charset="0"/>
                <a:cs typeface="ヒラギノ角ゴ Pro W3" charset="0"/>
              </a:defRPr>
            </a:lvl2pPr>
            <a:lvl3pPr marL="4194924" indent="-3280707" algn="l" defTabSz="2096669" rtl="0" fontAlgn="base">
              <a:spcBef>
                <a:spcPct val="0"/>
              </a:spcBef>
              <a:spcAft>
                <a:spcPct val="0"/>
              </a:spcAft>
              <a:defRPr sz="8298" kern="1200">
                <a:solidFill>
                  <a:schemeClr val="tx1"/>
                </a:solidFill>
                <a:latin typeface="Calibri" charset="0"/>
                <a:ea typeface="ヒラギノ角ゴ Pro W3" charset="0"/>
                <a:cs typeface="ヒラギノ角ゴ Pro W3" charset="0"/>
              </a:defRPr>
            </a:lvl3pPr>
            <a:lvl4pPr marL="6291591" indent="-4920266" algn="l" defTabSz="2096669" rtl="0" fontAlgn="base">
              <a:spcBef>
                <a:spcPct val="0"/>
              </a:spcBef>
              <a:spcAft>
                <a:spcPct val="0"/>
              </a:spcAft>
              <a:defRPr sz="8298" kern="1200">
                <a:solidFill>
                  <a:schemeClr val="tx1"/>
                </a:solidFill>
                <a:latin typeface="Calibri" charset="0"/>
                <a:ea typeface="ヒラギノ角ゴ Pro W3" charset="0"/>
                <a:cs typeface="ヒラギノ角ゴ Pro W3" charset="0"/>
              </a:defRPr>
            </a:lvl4pPr>
            <a:lvl5pPr marL="8389847" indent="-6561412" algn="l" defTabSz="2096669" rtl="0" fontAlgn="base">
              <a:spcBef>
                <a:spcPct val="0"/>
              </a:spcBef>
              <a:spcAft>
                <a:spcPct val="0"/>
              </a:spcAft>
              <a:defRPr sz="8298" kern="1200">
                <a:solidFill>
                  <a:schemeClr val="tx1"/>
                </a:solidFill>
                <a:latin typeface="Calibri" charset="0"/>
                <a:ea typeface="ヒラギノ角ゴ Pro W3" charset="0"/>
                <a:cs typeface="ヒラギノ角ゴ Pro W3" charset="0"/>
              </a:defRPr>
            </a:lvl5pPr>
            <a:lvl6pPr marL="2285543" algn="l" defTabSz="457109" rtl="0" eaLnBrk="1" latinLnBrk="0" hangingPunct="1">
              <a:defRPr sz="8298" kern="1200">
                <a:solidFill>
                  <a:schemeClr val="tx1"/>
                </a:solidFill>
                <a:latin typeface="Calibri" charset="0"/>
                <a:ea typeface="ヒラギノ角ゴ Pro W3" charset="0"/>
                <a:cs typeface="ヒラギノ角ゴ Pro W3" charset="0"/>
              </a:defRPr>
            </a:lvl6pPr>
            <a:lvl7pPr marL="2742651" algn="l" defTabSz="457109" rtl="0" eaLnBrk="1" latinLnBrk="0" hangingPunct="1">
              <a:defRPr sz="8298" kern="1200">
                <a:solidFill>
                  <a:schemeClr val="tx1"/>
                </a:solidFill>
                <a:latin typeface="Calibri" charset="0"/>
                <a:ea typeface="ヒラギノ角ゴ Pro W3" charset="0"/>
                <a:cs typeface="ヒラギノ角ゴ Pro W3" charset="0"/>
              </a:defRPr>
            </a:lvl7pPr>
            <a:lvl8pPr marL="3199760" algn="l" defTabSz="457109" rtl="0" eaLnBrk="1" latinLnBrk="0" hangingPunct="1">
              <a:defRPr sz="8298" kern="1200">
                <a:solidFill>
                  <a:schemeClr val="tx1"/>
                </a:solidFill>
                <a:latin typeface="Calibri" charset="0"/>
                <a:ea typeface="ヒラギノ角ゴ Pro W3" charset="0"/>
                <a:cs typeface="ヒラギノ角ゴ Pro W3" charset="0"/>
              </a:defRPr>
            </a:lvl8pPr>
            <a:lvl9pPr marL="3656868" algn="l" defTabSz="457109" rtl="0" eaLnBrk="1" latinLnBrk="0" hangingPunct="1">
              <a:defRPr sz="8298" kern="1200">
                <a:solidFill>
                  <a:schemeClr val="tx1"/>
                </a:solidFill>
                <a:latin typeface="Calibri" charset="0"/>
                <a:ea typeface="ヒラギノ角ゴ Pro W3" charset="0"/>
                <a:cs typeface="ヒラギノ角ゴ Pro W3" charset="0"/>
              </a:defRPr>
            </a:lvl9pPr>
          </a:lstStyle>
          <a:p>
            <a:r>
              <a:rPr lang="en-GB" sz="3600" b="1" dirty="0" err="1">
                <a:latin typeface="Arial Narrow" panose="020B0604020202020204" pitchFamily="34" charset="0"/>
                <a:cs typeface="Arial Narrow" panose="020B0604020202020204" pitchFamily="34" charset="0"/>
              </a:rPr>
              <a:t>Kontakt</a:t>
            </a:r>
            <a:endParaRPr lang="en-GB" sz="3600" b="1" dirty="0">
              <a:latin typeface="Arial Narrow" panose="020B0604020202020204" pitchFamily="34" charset="0"/>
              <a:cs typeface="Arial Narrow" panose="020B0604020202020204" pitchFamily="34" charset="0"/>
            </a:endParaRPr>
          </a:p>
          <a:p>
            <a:r>
              <a:rPr lang="en-GB" sz="3600" dirty="0">
                <a:latin typeface="Arial Narrow" panose="020B0604020202020204" pitchFamily="34" charset="0"/>
                <a:cs typeface="Arial Narrow" panose="020B0604020202020204" pitchFamily="34" charset="0"/>
              </a:rPr>
              <a:t>NN</a:t>
            </a:r>
            <a:br>
              <a:rPr lang="en-GB" sz="3600" dirty="0">
                <a:latin typeface="Arial Narrow" panose="020B0604020202020204" pitchFamily="34" charset="0"/>
                <a:cs typeface="Arial Narrow" panose="020B0604020202020204" pitchFamily="34" charset="0"/>
              </a:rPr>
            </a:br>
            <a:r>
              <a:rPr lang="en-GB" sz="3600" dirty="0">
                <a:latin typeface="Arial Narrow" panose="020B0604020202020204" pitchFamily="34" charset="0"/>
                <a:cs typeface="Arial Narrow" panose="020B0604020202020204" pitchFamily="34" charset="0"/>
              </a:rPr>
              <a:t>Organisation</a:t>
            </a:r>
          </a:p>
          <a:p>
            <a:r>
              <a:rPr lang="en-GB" sz="3600" dirty="0">
                <a:latin typeface="Arial Narrow" panose="020B0604020202020204" pitchFamily="34" charset="0"/>
                <a:cs typeface="Arial Narrow" panose="020B0604020202020204" pitchFamily="34" charset="0"/>
              </a:rPr>
              <a:t>Organisation 2</a:t>
            </a:r>
          </a:p>
          <a:p>
            <a:endParaRPr lang="en-GB" sz="3600" dirty="0">
              <a:latin typeface="Arial Narrow" panose="020B0604020202020204" pitchFamily="34" charset="0"/>
              <a:cs typeface="Arial Narrow" panose="020B0604020202020204" pitchFamily="34" charset="0"/>
            </a:endParaRPr>
          </a:p>
          <a:p>
            <a:r>
              <a:rPr lang="en-GB" sz="3600" dirty="0">
                <a:latin typeface="Arial Narrow" panose="020B0604020202020204" pitchFamily="34" charset="0"/>
                <a:cs typeface="Arial Narrow" panose="020B0604020202020204" pitchFamily="34" charset="0"/>
              </a:rPr>
              <a:t>E-Mail:</a:t>
            </a:r>
          </a:p>
        </p:txBody>
      </p:sp>
    </p:spTree>
    <p:extLst>
      <p:ext uri="{BB962C8B-B14F-4D97-AF65-F5344CB8AC3E}">
        <p14:creationId xmlns:p14="http://schemas.microsoft.com/office/powerpoint/2010/main" val="1760864648"/>
      </p:ext>
    </p:extLst>
  </p:cSld>
  <p:clrMapOvr>
    <a:masterClrMapping/>
  </p:clrMapOvr>
</p:sld>
</file>

<file path=ppt/theme/theme1.xml><?xml version="1.0" encoding="utf-8"?>
<a:theme xmlns:a="http://schemas.openxmlformats.org/drawingml/2006/main" name="poster_A0_de_up">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TaxCatchAll xmlns="42be775b-4263-4895-9a74-c550ade1bda8" xsi:nil="true"/>
    <lcf76f155ced4ddcb4097134ff3c332f xmlns="31ef195e-4acf-4671-a27b-155bfe540bf3">
      <Terms xmlns="http://schemas.microsoft.com/office/infopath/2007/PartnerControls"/>
    </lcf76f155ced4ddcb4097134ff3c332f>
  </documentManagement>
</p:properties>
</file>

<file path=customXml/item3.xml><?xml version="1.0" encoding="utf-8"?>
<ct:contentTypeSchema xmlns:ct="http://schemas.microsoft.com/office/2006/metadata/contentType" xmlns:ma="http://schemas.microsoft.com/office/2006/metadata/properties/metaAttributes" ct:_="" ma:_="" ma:contentTypeName="Dokument" ma:contentTypeID="0x0101001528581FC5B13B4A93732E1B39BA960A" ma:contentTypeVersion="19" ma:contentTypeDescription="Ein neues Dokument erstellen." ma:contentTypeScope="" ma:versionID="fedaa433e6483bb71b51be017a872f50">
  <xsd:schema xmlns:xsd="http://www.w3.org/2001/XMLSchema" xmlns:xs="http://www.w3.org/2001/XMLSchema" xmlns:p="http://schemas.microsoft.com/office/2006/metadata/properties" xmlns:ns2="31ef195e-4acf-4671-a27b-155bfe540bf3" xmlns:ns3="42be775b-4263-4895-9a74-c550ade1bda8" targetNamespace="http://schemas.microsoft.com/office/2006/metadata/properties" ma:root="true" ma:fieldsID="b4864f957dd73b5aec547f531e80d822" ns2:_="" ns3:_="">
    <xsd:import namespace="31ef195e-4acf-4671-a27b-155bfe540bf3"/>
    <xsd:import namespace="42be775b-4263-4895-9a74-c550ade1bda8"/>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Location" minOccurs="0"/>
                <xsd:element ref="ns2:MediaServiceGenerationTime" minOccurs="0"/>
                <xsd:element ref="ns2:MediaServiceEventHashCode" minOccurs="0"/>
                <xsd:element ref="ns2:MediaServiceOCR" minOccurs="0"/>
                <xsd:element ref="ns2:MediaServiceAutoKeyPoints" minOccurs="0"/>
                <xsd:element ref="ns2:MediaServiceKeyPoints" minOccurs="0"/>
                <xsd:element ref="ns3:SharedWithUsers" minOccurs="0"/>
                <xsd:element ref="ns3:SharedWithDetails" minOccurs="0"/>
                <xsd:element ref="ns2:lcf76f155ced4ddcb4097134ff3c332f" minOccurs="0"/>
                <xsd:element ref="ns3:TaxCatchAll" minOccurs="0"/>
                <xsd:element ref="ns2:MediaServiceObjectDetectorVersions" minOccurs="0"/>
                <xsd:element ref="ns2:MediaServiceSearchProperties" minOccurs="0"/>
                <xsd:element ref="ns2:MediaLengthInSeconds"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1ef195e-4acf-4671-a27b-155bfe540bf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Location" ma:index="11" nillable="true" ma:displayName="Location" ma:internalName="MediaServiceLocation"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AutoKeyPoints" ma:index="15" nillable="true" ma:displayName="MediaServiceAutoKeyPoints" ma:hidden="true" ma:internalName="MediaServiceAutoKeyPoints" ma:readOnly="true">
      <xsd:simpleType>
        <xsd:restriction base="dms:Note"/>
      </xsd:simpleType>
    </xsd:element>
    <xsd:element name="MediaServiceKeyPoints" ma:index="16" nillable="true" ma:displayName="KeyPoints" ma:internalName="MediaServiceKeyPoints" ma:readOnly="true">
      <xsd:simpleType>
        <xsd:restriction base="dms:Note">
          <xsd:maxLength value="255"/>
        </xsd:restriction>
      </xsd:simpleType>
    </xsd:element>
    <xsd:element name="lcf76f155ced4ddcb4097134ff3c332f" ma:index="20" nillable="true" ma:taxonomy="true" ma:internalName="lcf76f155ced4ddcb4097134ff3c332f" ma:taxonomyFieldName="MediaServiceImageTags" ma:displayName="Bildmarkierungen" ma:readOnly="false" ma:fieldId="{5cf76f15-5ced-4ddc-b409-7134ff3c332f}" ma:taxonomyMulti="true" ma:sspId="ee38438d-a264-47d8-af69-904161ef639c"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2"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3" nillable="true" ma:displayName="MediaServiceSearchProperties" ma:hidden="true" ma:internalName="MediaServiceSearchProperties" ma:readOnly="true">
      <xsd:simpleType>
        <xsd:restriction base="dms:Note"/>
      </xsd:simpleType>
    </xsd:element>
    <xsd:element name="MediaLengthInSeconds" ma:index="24" nillable="true" ma:displayName="MediaLengthInSeconds" ma:hidden="true" ma:internalName="MediaLengthInSeconds" ma:readOnly="true">
      <xsd:simpleType>
        <xsd:restriction base="dms:Unknown"/>
      </xsd:simpleType>
    </xsd:element>
    <xsd:element name="MediaServiceBillingMetadata" ma:index="25"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42be775b-4263-4895-9a74-c550ade1bda8" elementFormDefault="qualified">
    <xsd:import namespace="http://schemas.microsoft.com/office/2006/documentManagement/types"/>
    <xsd:import namespace="http://schemas.microsoft.com/office/infopath/2007/PartnerControls"/>
    <xsd:element name="SharedWithUsers" ma:index="17" nillable="true" ma:displayName="Freigegeben für"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8" nillable="true" ma:displayName="Freigegeben für - Details" ma:internalName="SharedWithDetails" ma:readOnly="true">
      <xsd:simpleType>
        <xsd:restriction base="dms:Note">
          <xsd:maxLength value="255"/>
        </xsd:restriction>
      </xsd:simpleType>
    </xsd:element>
    <xsd:element name="TaxCatchAll" ma:index="21" nillable="true" ma:displayName="Taxonomy Catch All Column" ma:hidden="true" ma:list="{05358852-8ebc-4082-b49d-f6bd27da469b}" ma:internalName="TaxCatchAll" ma:showField="CatchAllData" ma:web="42be775b-4263-4895-9a74-c550ade1bda8">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haltstyp"/>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388A8BB7-561D-47B5-97D3-F29A520AF27D}">
  <ds:schemaRefs>
    <ds:schemaRef ds:uri="http://schemas.microsoft.com/sharepoint/v3/contenttype/forms"/>
  </ds:schemaRefs>
</ds:datastoreItem>
</file>

<file path=customXml/itemProps2.xml><?xml version="1.0" encoding="utf-8"?>
<ds:datastoreItem xmlns:ds="http://schemas.openxmlformats.org/officeDocument/2006/customXml" ds:itemID="{1D0C5B39-2D98-4F02-B1DA-2E5A2065C846}">
  <ds:schemaRefs>
    <ds:schemaRef ds:uri="ad014bb8-268f-49f7-95ad-7d060110e0dc"/>
    <ds:schemaRef ds:uri="http://schemas.microsoft.com/office/infopath/2007/PartnerControls"/>
    <ds:schemaRef ds:uri="http://purl.org/dc/terms/"/>
    <ds:schemaRef ds:uri="http://schemas.microsoft.com/office/2006/metadata/properties"/>
    <ds:schemaRef ds:uri="http://schemas.microsoft.com/office/2006/documentManagement/types"/>
    <ds:schemaRef ds:uri="http://schemas.openxmlformats.org/package/2006/metadata/core-properties"/>
    <ds:schemaRef ds:uri="http://purl.org/dc/elements/1.1/"/>
    <ds:schemaRef ds:uri="2f7b08e1-1cba-4458-a7b0-d977709115ac"/>
    <ds:schemaRef ds:uri="http://www.w3.org/XML/1998/namespace"/>
    <ds:schemaRef ds:uri="http://purl.org/dc/dcmitype/"/>
  </ds:schemaRefs>
</ds:datastoreItem>
</file>

<file path=customXml/itemProps3.xml><?xml version="1.0" encoding="utf-8"?>
<ds:datastoreItem xmlns:ds="http://schemas.openxmlformats.org/officeDocument/2006/customXml" ds:itemID="{9A958140-0B4E-4043-85F6-FA64A79060AA}"/>
</file>

<file path=docProps/app.xml><?xml version="1.0" encoding="utf-8"?>
<Properties xmlns="http://schemas.openxmlformats.org/officeDocument/2006/extended-properties" xmlns:vt="http://schemas.openxmlformats.org/officeDocument/2006/docPropsVTypes">
  <Template>poster_A0_de_up</Template>
  <TotalTime>0</TotalTime>
  <Words>764</Words>
  <Application>Microsoft Office PowerPoint</Application>
  <PresentationFormat>Benutzerdefiniert</PresentationFormat>
  <Paragraphs>42</Paragraphs>
  <Slides>3</Slides>
  <Notes>0</Notes>
  <HiddenSlides>0</HiddenSlides>
  <MMClips>0</MMClips>
  <ScaleCrop>false</ScaleCrop>
  <HeadingPairs>
    <vt:vector size="4" baseType="variant">
      <vt:variant>
        <vt:lpstr>Design</vt:lpstr>
      </vt:variant>
      <vt:variant>
        <vt:i4>1</vt:i4>
      </vt:variant>
      <vt:variant>
        <vt:lpstr>Folientitel</vt:lpstr>
      </vt:variant>
      <vt:variant>
        <vt:i4>3</vt:i4>
      </vt:variant>
    </vt:vector>
  </HeadingPairs>
  <TitlesOfParts>
    <vt:vector size="4" baseType="lpstr">
      <vt:lpstr>poster_A0_de_up</vt:lpstr>
      <vt:lpstr>PowerPoint-Präsentation</vt:lpstr>
      <vt:lpstr>PowerPoint-Präsentation</vt:lpstr>
      <vt:lpstr>PowerPoint-Präsentation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Ed</dc:creator>
  <cp:lastModifiedBy>Gesine Stück</cp:lastModifiedBy>
  <cp:revision>25</cp:revision>
  <dcterms:created xsi:type="dcterms:W3CDTF">2022-09-06T12:24:04Z</dcterms:created>
  <dcterms:modified xsi:type="dcterms:W3CDTF">2026-02-25T08:37:42Z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0x0101001528581FC5B13B4A93732E1B39BA960A</vt:lpwstr>
  </property>
  <property fmtid="{D5CDD505-2E9C-101B-9397-08002B2CF9AE}" pid="3" name="MediaServiceImageTags">
    <vt:lpwstr/>
  </property>
</Properties>
</file>