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  <p:sldId id="261" r:id="rId7"/>
  </p:sldIdLst>
  <p:sldSz cx="30275213" cy="42811700"/>
  <p:notesSz cx="6858000" cy="9144000"/>
  <p:defaultTextStyle>
    <a:defPPr>
      <a:defRPr lang="de-DE"/>
    </a:defPPr>
    <a:lvl1pPr algn="l" defTabSz="2097088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2097088" indent="-1639888" algn="l" defTabSz="2097088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4195763" indent="-3281363" algn="l" defTabSz="2097088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6292850" indent="-4921250" algn="l" defTabSz="2097088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8391525" indent="-6562725" algn="l" defTabSz="2097088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83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587">
          <p15:clr>
            <a:srgbClr val="A4A3A4"/>
          </p15:clr>
        </p15:guide>
        <p15:guide id="2" orient="horz" pos="2709">
          <p15:clr>
            <a:srgbClr val="A4A3A4"/>
          </p15:clr>
        </p15:guide>
        <p15:guide id="3" orient="horz" pos="3616">
          <p15:clr>
            <a:srgbClr val="A4A3A4"/>
          </p15:clr>
        </p15:guide>
        <p15:guide id="4" pos="912">
          <p15:clr>
            <a:srgbClr val="A4A3A4"/>
          </p15:clr>
        </p15:guide>
        <p15:guide id="5" pos="1815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sine Stück" initials="GS" lastIdx="8" clrIdx="0">
    <p:extLst>
      <p:ext uri="{19B8F6BF-5375-455C-9EA6-DF929625EA0E}">
        <p15:presenceInfo xmlns:p15="http://schemas.microsoft.com/office/powerpoint/2012/main" userId="S::gesine.stueck@dsn-online.de::17379e6f-8673-4adf-83aa-b6ee76e2cc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78"/>
    <a:srgbClr val="00A1A9"/>
    <a:srgbClr val="009FD8"/>
    <a:srgbClr val="41B3DC"/>
    <a:srgbClr val="3B9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A72B1-584E-CE9A-39AF-502852F37225}" v="11" dt="2024-04-18T08:10:24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2640" y="173"/>
      </p:cViewPr>
      <p:guideLst>
        <p:guide orient="horz" pos="25587"/>
        <p:guide orient="horz" pos="2709"/>
        <p:guide orient="horz" pos="3616"/>
        <p:guide pos="912"/>
        <p:guide pos="18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tableStyles" Target="tableStyles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heme" Target="theme/theme1.xml" Id="rId11" /><Relationship Type="http://schemas.openxmlformats.org/officeDocument/2006/relationships/slide" Target="slides/slide1.xml" Id="rId5" /><Relationship Type="http://schemas.openxmlformats.org/officeDocument/2006/relationships/viewProps" Target="viewProps.xml" Id="rId10" /><Relationship Type="http://schemas.openxmlformats.org/officeDocument/2006/relationships/slideMaster" Target="slideMasters/slideMaster1.xml" Id="rId4" /><Relationship Type="http://schemas.openxmlformats.org/officeDocument/2006/relationships/presProps" Target="presProps.xml" Id="rId9" /><Relationship Type="http://schemas.microsoft.com/office/2015/10/relationships/revisionInfo" Target="revisionInfo.xml" Id="rId14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4-02T02:39:50.789" idx="6">
    <p:pos x="18272" y="3193"/>
    <p:text>Bitte eintragen: Bewilligt oder Beantragt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642" y="13299379"/>
            <a:ext cx="25733931" cy="91767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96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9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92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9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88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8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8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7E94-D339-8748-A617-5F0C50FDEF43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FEA19-8206-AB44-86F2-3003B671A0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0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D2A3C-A3E3-974D-AC15-EF6E3BD95192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549A-1CD6-6B48-97DD-96FCA1052A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47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586928" y="10802026"/>
            <a:ext cx="22527702" cy="2300732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03822" y="10802026"/>
            <a:ext cx="67078519" cy="2300732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15EB-8155-C440-A7C2-73B86D9B9B89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EBDE-A163-7C4C-957E-7BA34B2D02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9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36DFA-AD40-C74C-8D29-923B621CF6B0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E6E3-B8F6-9443-873D-EAA410F3EA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28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534" y="27510484"/>
            <a:ext cx="25733931" cy="8502880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534" y="18145429"/>
            <a:ext cx="25733931" cy="936505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98091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9618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9427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923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9045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8854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866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847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54250-1A51-2646-A9C4-1A6847BFD4A5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5E60-593C-5143-83FD-7E9A92A1D3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5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03820" y="62919331"/>
            <a:ext cx="44803110" cy="177955945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11518" y="62919331"/>
            <a:ext cx="44803110" cy="177955945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4B75-78E4-904E-A47D-EB2A67BEB99D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60D0-3288-764A-8862-854B43B79A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3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8091" indent="0">
              <a:buNone/>
              <a:defRPr sz="9200" b="1"/>
            </a:lvl2pPr>
            <a:lvl3pPr marL="4196182" indent="0">
              <a:buNone/>
              <a:defRPr sz="8300" b="1"/>
            </a:lvl3pPr>
            <a:lvl4pPr marL="6294272" indent="0">
              <a:buNone/>
              <a:defRPr sz="7300" b="1"/>
            </a:lvl4pPr>
            <a:lvl5pPr marL="8392363" indent="0">
              <a:buNone/>
              <a:defRPr sz="7300" b="1"/>
            </a:lvl5pPr>
            <a:lvl6pPr marL="10490454" indent="0">
              <a:buNone/>
              <a:defRPr sz="7300" b="1"/>
            </a:lvl6pPr>
            <a:lvl7pPr marL="12588545" indent="0">
              <a:buNone/>
              <a:defRPr sz="7300" b="1"/>
            </a:lvl7pPr>
            <a:lvl8pPr marL="14686636" indent="0">
              <a:buNone/>
              <a:defRPr sz="7300" b="1"/>
            </a:lvl8pPr>
            <a:lvl9pPr marL="16784726" indent="0">
              <a:buNone/>
              <a:defRPr sz="7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79390" y="9583085"/>
            <a:ext cx="13382064" cy="3993773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8091" indent="0">
              <a:buNone/>
              <a:defRPr sz="9200" b="1"/>
            </a:lvl2pPr>
            <a:lvl3pPr marL="4196182" indent="0">
              <a:buNone/>
              <a:defRPr sz="8300" b="1"/>
            </a:lvl3pPr>
            <a:lvl4pPr marL="6294272" indent="0">
              <a:buNone/>
              <a:defRPr sz="7300" b="1"/>
            </a:lvl4pPr>
            <a:lvl5pPr marL="8392363" indent="0">
              <a:buNone/>
              <a:defRPr sz="7300" b="1"/>
            </a:lvl5pPr>
            <a:lvl6pPr marL="10490454" indent="0">
              <a:buNone/>
              <a:defRPr sz="7300" b="1"/>
            </a:lvl6pPr>
            <a:lvl7pPr marL="12588545" indent="0">
              <a:buNone/>
              <a:defRPr sz="7300" b="1"/>
            </a:lvl7pPr>
            <a:lvl8pPr marL="14686636" indent="0">
              <a:buNone/>
              <a:defRPr sz="7300" b="1"/>
            </a:lvl8pPr>
            <a:lvl9pPr marL="16784726" indent="0">
              <a:buNone/>
              <a:defRPr sz="7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79390" y="13576859"/>
            <a:ext cx="13382064" cy="2466628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EA43-0443-1948-AAC1-207F38FACE98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080E-F405-2041-A3D2-56FAF88DE9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77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CF7F-705B-1942-A52C-32D8565DA36D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FA03-3D44-C14C-A4BB-D79745066F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0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0F72-271A-5940-8AAA-4D6E7A332510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9B9E-D5A7-2041-8C1F-33F361D765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53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762" y="1704540"/>
            <a:ext cx="9960337" cy="7254205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6768" y="1704544"/>
            <a:ext cx="16924685" cy="36538600"/>
          </a:xfrm>
        </p:spPr>
        <p:txBody>
          <a:bodyPr/>
          <a:lstStyle>
            <a:lvl1pPr>
              <a:defRPr sz="14700"/>
            </a:lvl1pPr>
            <a:lvl2pPr>
              <a:defRPr sz="128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3762" y="8958748"/>
            <a:ext cx="9960337" cy="29284396"/>
          </a:xfrm>
        </p:spPr>
        <p:txBody>
          <a:bodyPr/>
          <a:lstStyle>
            <a:lvl1pPr marL="0" indent="0">
              <a:buNone/>
              <a:defRPr sz="6400"/>
            </a:lvl1pPr>
            <a:lvl2pPr marL="2098091" indent="0">
              <a:buNone/>
              <a:defRPr sz="5500"/>
            </a:lvl2pPr>
            <a:lvl3pPr marL="4196182" indent="0">
              <a:buNone/>
              <a:defRPr sz="4600"/>
            </a:lvl3pPr>
            <a:lvl4pPr marL="6294272" indent="0">
              <a:buNone/>
              <a:defRPr sz="4100"/>
            </a:lvl4pPr>
            <a:lvl5pPr marL="8392363" indent="0">
              <a:buNone/>
              <a:defRPr sz="4100"/>
            </a:lvl5pPr>
            <a:lvl6pPr marL="10490454" indent="0">
              <a:buNone/>
              <a:defRPr sz="4100"/>
            </a:lvl6pPr>
            <a:lvl7pPr marL="12588545" indent="0">
              <a:buNone/>
              <a:defRPr sz="4100"/>
            </a:lvl7pPr>
            <a:lvl8pPr marL="14686636" indent="0">
              <a:buNone/>
              <a:defRPr sz="4100"/>
            </a:lvl8pPr>
            <a:lvl9pPr marL="16784726" indent="0">
              <a:buNone/>
              <a:defRPr sz="4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790A-96E5-E242-B62E-5DD7AB484AC0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1182-2F3A-F747-843A-29E1E77BD3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5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154" y="29968191"/>
            <a:ext cx="18165128" cy="353791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98091" indent="0">
              <a:buNone/>
              <a:defRPr sz="12800"/>
            </a:lvl2pPr>
            <a:lvl3pPr marL="4196182" indent="0">
              <a:buNone/>
              <a:defRPr sz="11000"/>
            </a:lvl3pPr>
            <a:lvl4pPr marL="6294272" indent="0">
              <a:buNone/>
              <a:defRPr sz="9200"/>
            </a:lvl4pPr>
            <a:lvl5pPr marL="8392363" indent="0">
              <a:buNone/>
              <a:defRPr sz="9200"/>
            </a:lvl5pPr>
            <a:lvl6pPr marL="10490454" indent="0">
              <a:buNone/>
              <a:defRPr sz="9200"/>
            </a:lvl6pPr>
            <a:lvl7pPr marL="12588545" indent="0">
              <a:buNone/>
              <a:defRPr sz="9200"/>
            </a:lvl7pPr>
            <a:lvl8pPr marL="14686636" indent="0">
              <a:buNone/>
              <a:defRPr sz="9200"/>
            </a:lvl8pPr>
            <a:lvl9pPr marL="16784726" indent="0">
              <a:buNone/>
              <a:defRPr sz="9200"/>
            </a:lvl9pPr>
          </a:lstStyle>
          <a:p>
            <a:pPr lvl="0"/>
            <a:r>
              <a:rPr lang="en-GB" noProof="0"/>
              <a:t>Click icon to add picture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154" y="33506105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98091" indent="0">
              <a:buNone/>
              <a:defRPr sz="5500"/>
            </a:lvl2pPr>
            <a:lvl3pPr marL="4196182" indent="0">
              <a:buNone/>
              <a:defRPr sz="4600"/>
            </a:lvl3pPr>
            <a:lvl4pPr marL="6294272" indent="0">
              <a:buNone/>
              <a:defRPr sz="4100"/>
            </a:lvl4pPr>
            <a:lvl5pPr marL="8392363" indent="0">
              <a:buNone/>
              <a:defRPr sz="4100"/>
            </a:lvl5pPr>
            <a:lvl6pPr marL="10490454" indent="0">
              <a:buNone/>
              <a:defRPr sz="4100"/>
            </a:lvl6pPr>
            <a:lvl7pPr marL="12588545" indent="0">
              <a:buNone/>
              <a:defRPr sz="4100"/>
            </a:lvl7pPr>
            <a:lvl8pPr marL="14686636" indent="0">
              <a:buNone/>
              <a:defRPr sz="4100"/>
            </a:lvl8pPr>
            <a:lvl9pPr marL="16784726" indent="0">
              <a:buNone/>
              <a:defRPr sz="4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EC6E-45E2-9845-8890-D81BA515429D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F14D-6857-554B-ADE6-59D3303E5C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9618" tIns="209809" rIns="419618" bIns="2098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90138"/>
            <a:ext cx="27246263" cy="282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9618" tIns="209809" rIns="419618" bIns="209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9563"/>
            <a:ext cx="7062788" cy="2279650"/>
          </a:xfrm>
          <a:prstGeom prst="rect">
            <a:avLst/>
          </a:prstGeom>
        </p:spPr>
        <p:txBody>
          <a:bodyPr vert="horz" lIns="419618" tIns="209809" rIns="419618" bIns="209809" rtlCol="0" anchor="ctr"/>
          <a:lstStyle>
            <a:lvl1pPr algn="l" defTabSz="2098091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6A8C97-5E2A-E745-A93F-E15DF5B7FA5B}" type="datetimeFigureOut">
              <a:rPr lang="de-DE"/>
              <a:pPr>
                <a:defRPr/>
              </a:pPr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4150" y="39679563"/>
            <a:ext cx="9586913" cy="2279650"/>
          </a:xfrm>
          <a:prstGeom prst="rect">
            <a:avLst/>
          </a:prstGeom>
        </p:spPr>
        <p:txBody>
          <a:bodyPr vert="horz" lIns="419618" tIns="209809" rIns="419618" bIns="209809" rtlCol="0" anchor="ctr"/>
          <a:lstStyle>
            <a:lvl1pPr algn="ctr" defTabSz="209809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697950" y="39679563"/>
            <a:ext cx="7062788" cy="2279650"/>
          </a:xfrm>
          <a:prstGeom prst="rect">
            <a:avLst/>
          </a:prstGeom>
        </p:spPr>
        <p:txBody>
          <a:bodyPr vert="horz" lIns="419618" tIns="209809" rIns="419618" bIns="209809" rtlCol="0" anchor="ctr"/>
          <a:lstStyle>
            <a:lvl1pPr algn="r" defTabSz="2098091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F38380-D482-1E45-9F79-809154EFC1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7088" rtl="0" eaLnBrk="1" fontAlgn="base" hangingPunct="1">
        <a:spcBef>
          <a:spcPct val="0"/>
        </a:spcBef>
        <a:spcAft>
          <a:spcPct val="0"/>
        </a:spcAft>
        <a:defRPr sz="202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20970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1573213" indent="-1573213" algn="l" defTabSz="20970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3408363" indent="-1311275" algn="l" defTabSz="20970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5245100" indent="-1047750" algn="l" defTabSz="20970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7342188" indent="-1047750" algn="l" defTabSz="20970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9440863" indent="-1047750" algn="l" defTabSz="20970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11539499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37590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35681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3772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98091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96182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94272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92363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90454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88545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86636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84726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7B045A36-0803-40C5-70E9-63235CE5A532}"/>
              </a:ext>
            </a:extLst>
          </p:cNvPr>
          <p:cNvSpPr/>
          <p:nvPr/>
        </p:nvSpPr>
        <p:spPr>
          <a:xfrm>
            <a:off x="0" y="2941"/>
            <a:ext cx="30275213" cy="5735733"/>
          </a:xfrm>
          <a:prstGeom prst="rect">
            <a:avLst/>
          </a:prstGeom>
          <a:gradFill flip="none" rotWithShape="1">
            <a:gsLst>
              <a:gs pos="45000">
                <a:srgbClr val="009FD8">
                  <a:lumMod val="95000"/>
                  <a:lumOff val="5000"/>
                  <a:alpha val="40000"/>
                </a:srgbClr>
              </a:gs>
              <a:gs pos="0">
                <a:srgbClr val="005978">
                  <a:lumMod val="95000"/>
                  <a:lumOff val="5000"/>
                  <a:alpha val="40000"/>
                </a:srgbClr>
              </a:gs>
              <a:gs pos="85000">
                <a:srgbClr val="00A1A9">
                  <a:lumMod val="92000"/>
                  <a:lumOff val="8000"/>
                  <a:alpha val="2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2" name="Textfeld 14"/>
          <p:cNvSpPr txBox="1">
            <a:spLocks noChangeArrowheads="1"/>
          </p:cNvSpPr>
          <p:nvPr/>
        </p:nvSpPr>
        <p:spPr bwMode="auto">
          <a:xfrm>
            <a:off x="985229" y="588556"/>
            <a:ext cx="18560071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e-DE" sz="8000">
                <a:solidFill>
                  <a:srgbClr val="FFFFFF"/>
                </a:solidFill>
                <a:latin typeface="Arial" charset="0"/>
                <a:cs typeface="Arial" charset="0"/>
              </a:rPr>
              <a:t>Projekttitel</a:t>
            </a:r>
            <a:endParaRPr lang="de-DE" sz="8000" baseline="30000"/>
          </a:p>
        </p:txBody>
      </p:sp>
      <p:sp>
        <p:nvSpPr>
          <p:cNvPr id="2053" name="Textfeld 23"/>
          <p:cNvSpPr txBox="1">
            <a:spLocks noChangeArrowheads="1"/>
          </p:cNvSpPr>
          <p:nvPr/>
        </p:nvSpPr>
        <p:spPr bwMode="auto">
          <a:xfrm>
            <a:off x="985229" y="3968817"/>
            <a:ext cx="20661921" cy="9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e-DE" sz="4000">
                <a:solidFill>
                  <a:schemeClr val="bg1"/>
                </a:solidFill>
                <a:latin typeface="Arial" charset="0"/>
                <a:cs typeface="Arial" charset="0"/>
              </a:rPr>
              <a:t>Namen der Projektbeteiligten</a:t>
            </a:r>
            <a:endParaRPr lang="de-DE" sz="4000" baseline="300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24797-83AA-9472-F9DB-3D290A73A905}"/>
              </a:ext>
            </a:extLst>
          </p:cNvPr>
          <p:cNvSpPr txBox="1"/>
          <p:nvPr/>
        </p:nvSpPr>
        <p:spPr>
          <a:xfrm>
            <a:off x="985229" y="18593015"/>
            <a:ext cx="21562827" cy="67403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GB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7094FE-7CAA-948E-20B9-8CDB71438CEE}"/>
              </a:ext>
            </a:extLst>
          </p:cNvPr>
          <p:cNvSpPr txBox="1"/>
          <p:nvPr/>
        </p:nvSpPr>
        <p:spPr>
          <a:xfrm>
            <a:off x="23481504" y="19569828"/>
            <a:ext cx="5690394" cy="134892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fontAlgn="base"/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sed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nonumy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eirmod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invidunt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magna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aliquyam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erat, sed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voluptua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accusam</a:t>
            </a:r>
            <a:r>
              <a:rPr lang="de-DE" sz="36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-bum. Stet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guber-gren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takimata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sanc-tus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 fontAlgn="base"/>
            <a:endParaRPr lang="de-DE" sz="36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accusam</a:t>
            </a:r>
            <a:r>
              <a:rPr lang="de-DE" sz="36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-bum. Stet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guber-gren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takimata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sanc-tus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50CC46-684B-0E01-886B-3F5C96CABDAD}"/>
              </a:ext>
            </a:extLst>
          </p:cNvPr>
          <p:cNvSpPr txBox="1"/>
          <p:nvPr/>
        </p:nvSpPr>
        <p:spPr>
          <a:xfrm>
            <a:off x="23481505" y="34795350"/>
            <a:ext cx="5690394" cy="3108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800" b="1" i="1">
                <a:latin typeface="Arial Narrow" panose="020B0604020202020204" pitchFamily="34" charset="0"/>
                <a:cs typeface="Arial Narrow" panose="020B0604020202020204" pitchFamily="34" charset="0"/>
              </a:rPr>
              <a:t>Acknowledgements:</a:t>
            </a:r>
          </a:p>
          <a:p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Lorem ipsum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dolor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sit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amet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consetetur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sadipscing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elitr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sed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diam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nonumy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eirmod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tempor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invidunt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ut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labore et dolore magna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aliquyam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erat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sed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diam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voluptua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.</a:t>
            </a:r>
          </a:p>
          <a:p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At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vero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eos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accusam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justo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duo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dolores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ea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rebum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. 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EBA371B-3B60-5734-7766-E50BCE3AA168}"/>
              </a:ext>
            </a:extLst>
          </p:cNvPr>
          <p:cNvSpPr/>
          <p:nvPr/>
        </p:nvSpPr>
        <p:spPr>
          <a:xfrm>
            <a:off x="1103313" y="7105827"/>
            <a:ext cx="21444743" cy="109485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64AF7F7-A8D4-2208-D22D-169B1E9348C4}"/>
              </a:ext>
            </a:extLst>
          </p:cNvPr>
          <p:cNvSpPr/>
          <p:nvPr/>
        </p:nvSpPr>
        <p:spPr>
          <a:xfrm>
            <a:off x="23357208" y="8853861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1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A5189D-62D7-5769-27C9-0C8F75547449}"/>
              </a:ext>
            </a:extLst>
          </p:cNvPr>
          <p:cNvSpPr/>
          <p:nvPr/>
        </p:nvSpPr>
        <p:spPr>
          <a:xfrm>
            <a:off x="985228" y="25900846"/>
            <a:ext cx="21562827" cy="11961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AE2AF6F-37DE-BBDA-8848-04535CA174F8}"/>
              </a:ext>
            </a:extLst>
          </p:cNvPr>
          <p:cNvSpPr txBox="1"/>
          <p:nvPr/>
        </p:nvSpPr>
        <p:spPr>
          <a:xfrm>
            <a:off x="22751258" y="39939491"/>
            <a:ext cx="621131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4000">
                <a:solidFill>
                  <a:srgbClr val="00A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www.bluehealthtech.de</a:t>
            </a:r>
          </a:p>
        </p:txBody>
      </p:sp>
      <p:sp>
        <p:nvSpPr>
          <p:cNvPr id="2057" name="TextBox 7">
            <a:extLst>
              <a:ext uri="{FF2B5EF4-FFF2-40B4-BE49-F238E27FC236}">
                <a16:creationId xmlns:a16="http://schemas.microsoft.com/office/drawing/2014/main" id="{B8FD9341-6AD9-E8C6-1949-03BB3838843B}"/>
              </a:ext>
            </a:extLst>
          </p:cNvPr>
          <p:cNvSpPr txBox="1"/>
          <p:nvPr/>
        </p:nvSpPr>
        <p:spPr>
          <a:xfrm>
            <a:off x="23481504" y="8099713"/>
            <a:ext cx="5690395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de-DE" sz="3600" b="1">
                <a:latin typeface="Arial" panose="020B0604020202020204" pitchFamily="34" charset="0"/>
                <a:cs typeface="Arial" panose="020B0604020202020204" pitchFamily="34" charset="0"/>
              </a:rPr>
              <a:t>Verbundpartner</a:t>
            </a:r>
            <a:endParaRPr lang="de-D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78FB839-C526-45EF-9B11-4922CB13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4760" y="1482559"/>
            <a:ext cx="6172842" cy="277649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96021D1-5D4C-45D1-303F-0065CAF16E64}"/>
              </a:ext>
            </a:extLst>
          </p:cNvPr>
          <p:cNvSpPr txBox="1"/>
          <p:nvPr/>
        </p:nvSpPr>
        <p:spPr>
          <a:xfrm rot="1089063">
            <a:off x="22572786" y="5081189"/>
            <a:ext cx="6474549" cy="1917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>
                <a:latin typeface="Stencil" panose="040409050D0802020404" pitchFamily="82" charset="0"/>
              </a:rPr>
              <a:t>Bewilligt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0EDB01D-0EB2-8F92-C0C4-B37702D06302}"/>
              </a:ext>
            </a:extLst>
          </p:cNvPr>
          <p:cNvSpPr/>
          <p:nvPr/>
        </p:nvSpPr>
        <p:spPr>
          <a:xfrm>
            <a:off x="23357208" y="12290434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2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0214015-8454-8494-C7AF-8A3993D0C9D6}"/>
              </a:ext>
            </a:extLst>
          </p:cNvPr>
          <p:cNvSpPr/>
          <p:nvPr/>
        </p:nvSpPr>
        <p:spPr>
          <a:xfrm>
            <a:off x="23357208" y="15888881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EC003C7-A51E-D834-F568-EBA9C5D45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3523" y="39033434"/>
            <a:ext cx="2520000" cy="2520000"/>
          </a:xfrm>
          <a:prstGeom prst="rect">
            <a:avLst/>
          </a:prstGeom>
        </p:spPr>
      </p:pic>
      <p:pic>
        <p:nvPicPr>
          <p:cNvPr id="4" name="Grafik 3" descr="Ein Bild, das Text, Schrift, Screenshot, Grafiken enthält.&#10;&#10;Beschreibung automatisch generiert.">
            <a:extLst>
              <a:ext uri="{FF2B5EF4-FFF2-40B4-BE49-F238E27FC236}">
                <a16:creationId xmlns:a16="http://schemas.microsoft.com/office/drawing/2014/main" id="{028C80F8-4876-F106-DE05-1697EF42A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370" y="38826877"/>
            <a:ext cx="1178465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8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7B045A36-0803-40C5-70E9-63235CE5A532}"/>
              </a:ext>
            </a:extLst>
          </p:cNvPr>
          <p:cNvSpPr/>
          <p:nvPr/>
        </p:nvSpPr>
        <p:spPr>
          <a:xfrm>
            <a:off x="0" y="2941"/>
            <a:ext cx="30275213" cy="5735733"/>
          </a:xfrm>
          <a:prstGeom prst="rect">
            <a:avLst/>
          </a:prstGeom>
          <a:gradFill flip="none" rotWithShape="1">
            <a:gsLst>
              <a:gs pos="45000">
                <a:srgbClr val="009FD8">
                  <a:lumMod val="95000"/>
                  <a:lumOff val="5000"/>
                  <a:alpha val="40000"/>
                </a:srgbClr>
              </a:gs>
              <a:gs pos="0">
                <a:srgbClr val="005978">
                  <a:lumMod val="95000"/>
                  <a:lumOff val="5000"/>
                  <a:alpha val="40000"/>
                </a:srgbClr>
              </a:gs>
              <a:gs pos="85000">
                <a:srgbClr val="00A1A9">
                  <a:lumMod val="92000"/>
                  <a:lumOff val="8000"/>
                  <a:alpha val="2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2" name="Textfeld 14"/>
          <p:cNvSpPr txBox="1">
            <a:spLocks noChangeArrowheads="1"/>
          </p:cNvSpPr>
          <p:nvPr/>
        </p:nvSpPr>
        <p:spPr bwMode="auto">
          <a:xfrm>
            <a:off x="985229" y="588556"/>
            <a:ext cx="18560071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e-DE" sz="8000">
                <a:solidFill>
                  <a:srgbClr val="FFFFFF"/>
                </a:solidFill>
                <a:latin typeface="Arial" charset="0"/>
                <a:cs typeface="Arial" charset="0"/>
              </a:rPr>
              <a:t>Projekttitel</a:t>
            </a:r>
            <a:endParaRPr lang="de-DE" sz="8000" baseline="30000"/>
          </a:p>
        </p:txBody>
      </p:sp>
      <p:sp>
        <p:nvSpPr>
          <p:cNvPr id="2053" name="Textfeld 23"/>
          <p:cNvSpPr txBox="1">
            <a:spLocks noChangeArrowheads="1"/>
          </p:cNvSpPr>
          <p:nvPr/>
        </p:nvSpPr>
        <p:spPr bwMode="auto">
          <a:xfrm>
            <a:off x="985229" y="3968817"/>
            <a:ext cx="20661921" cy="9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e-DE" sz="4000">
                <a:solidFill>
                  <a:schemeClr val="bg1"/>
                </a:solidFill>
                <a:latin typeface="Arial" charset="0"/>
                <a:cs typeface="Arial" charset="0"/>
              </a:rPr>
              <a:t>Namen der Projektbeteiligten</a:t>
            </a:r>
            <a:endParaRPr lang="de-DE" sz="4000" baseline="300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24797-83AA-9472-F9DB-3D290A73A905}"/>
              </a:ext>
            </a:extLst>
          </p:cNvPr>
          <p:cNvSpPr txBox="1"/>
          <p:nvPr/>
        </p:nvSpPr>
        <p:spPr>
          <a:xfrm>
            <a:off x="985229" y="18593015"/>
            <a:ext cx="21562827" cy="67403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GB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7094FE-7CAA-948E-20B9-8CDB71438CEE}"/>
              </a:ext>
            </a:extLst>
          </p:cNvPr>
          <p:cNvSpPr txBox="1"/>
          <p:nvPr/>
        </p:nvSpPr>
        <p:spPr>
          <a:xfrm>
            <a:off x="23481504" y="19569828"/>
            <a:ext cx="5690394" cy="134892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fontAlgn="base"/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sed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nonumy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eirmod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invidunt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magna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aliquyam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erat, sed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voluptua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accusam</a:t>
            </a:r>
            <a:r>
              <a:rPr lang="de-DE" sz="36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-bum. Stet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guber-gren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takimata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sanc-tus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 fontAlgn="base"/>
            <a:endParaRPr lang="de-DE" sz="36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accusam</a:t>
            </a:r>
            <a:r>
              <a:rPr lang="de-DE" sz="36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-bum. Stet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guber-gren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takimata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sanc-tus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50CC46-684B-0E01-886B-3F5C96CABDAD}"/>
              </a:ext>
            </a:extLst>
          </p:cNvPr>
          <p:cNvSpPr txBox="1"/>
          <p:nvPr/>
        </p:nvSpPr>
        <p:spPr>
          <a:xfrm>
            <a:off x="23481505" y="34795350"/>
            <a:ext cx="5690394" cy="3108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800" b="1" i="1">
                <a:latin typeface="Arial Narrow" panose="020B0604020202020204" pitchFamily="34" charset="0"/>
                <a:cs typeface="Arial Narrow" panose="020B0604020202020204" pitchFamily="34" charset="0"/>
              </a:rPr>
              <a:t>Acknowledgements:</a:t>
            </a:r>
          </a:p>
          <a:p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Lorem ipsum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dolor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sit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amet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consetetur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sadipscing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elitr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sed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diam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nonumy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eirmod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tempor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invidunt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ut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labore et dolore magna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aliquyam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erat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sed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diam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voluptua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.</a:t>
            </a:r>
          </a:p>
          <a:p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At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vero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eos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accusam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justo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duo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dolores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ea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rebum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. 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EBA371B-3B60-5734-7766-E50BCE3AA168}"/>
              </a:ext>
            </a:extLst>
          </p:cNvPr>
          <p:cNvSpPr/>
          <p:nvPr/>
        </p:nvSpPr>
        <p:spPr>
          <a:xfrm>
            <a:off x="1103313" y="7105827"/>
            <a:ext cx="21444743" cy="109485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64AF7F7-A8D4-2208-D22D-169B1E9348C4}"/>
              </a:ext>
            </a:extLst>
          </p:cNvPr>
          <p:cNvSpPr/>
          <p:nvPr/>
        </p:nvSpPr>
        <p:spPr>
          <a:xfrm>
            <a:off x="23357208" y="8853861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1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A5189D-62D7-5769-27C9-0C8F75547449}"/>
              </a:ext>
            </a:extLst>
          </p:cNvPr>
          <p:cNvSpPr/>
          <p:nvPr/>
        </p:nvSpPr>
        <p:spPr>
          <a:xfrm>
            <a:off x="985228" y="25900846"/>
            <a:ext cx="21562827" cy="11961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AE2AF6F-37DE-BBDA-8848-04535CA174F8}"/>
              </a:ext>
            </a:extLst>
          </p:cNvPr>
          <p:cNvSpPr txBox="1"/>
          <p:nvPr/>
        </p:nvSpPr>
        <p:spPr>
          <a:xfrm>
            <a:off x="22751258" y="39939491"/>
            <a:ext cx="621131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4000">
                <a:solidFill>
                  <a:srgbClr val="00A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www.bluehealthtech.de</a:t>
            </a:r>
          </a:p>
        </p:txBody>
      </p:sp>
      <p:sp>
        <p:nvSpPr>
          <p:cNvPr id="2057" name="TextBox 7">
            <a:extLst>
              <a:ext uri="{FF2B5EF4-FFF2-40B4-BE49-F238E27FC236}">
                <a16:creationId xmlns:a16="http://schemas.microsoft.com/office/drawing/2014/main" id="{B8FD9341-6AD9-E8C6-1949-03BB3838843B}"/>
              </a:ext>
            </a:extLst>
          </p:cNvPr>
          <p:cNvSpPr txBox="1"/>
          <p:nvPr/>
        </p:nvSpPr>
        <p:spPr>
          <a:xfrm>
            <a:off x="23481504" y="8099713"/>
            <a:ext cx="5690395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de-DE" sz="3600" b="1">
                <a:latin typeface="Arial" panose="020B0604020202020204" pitchFamily="34" charset="0"/>
                <a:cs typeface="Arial" panose="020B0604020202020204" pitchFamily="34" charset="0"/>
              </a:rPr>
              <a:t>Verbundpartner</a:t>
            </a:r>
            <a:endParaRPr lang="de-D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78FB839-C526-45EF-9B11-4922CB13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4760" y="1482559"/>
            <a:ext cx="6172842" cy="277649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96021D1-5D4C-45D1-303F-0065CAF16E64}"/>
              </a:ext>
            </a:extLst>
          </p:cNvPr>
          <p:cNvSpPr txBox="1"/>
          <p:nvPr/>
        </p:nvSpPr>
        <p:spPr>
          <a:xfrm rot="1089063">
            <a:off x="22572786" y="5081189"/>
            <a:ext cx="6474549" cy="1917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>
                <a:latin typeface="Stencil" panose="040409050D0802020404" pitchFamily="82" charset="0"/>
              </a:rPr>
              <a:t>Bewilligt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0EDB01D-0EB2-8F92-C0C4-B37702D06302}"/>
              </a:ext>
            </a:extLst>
          </p:cNvPr>
          <p:cNvSpPr/>
          <p:nvPr/>
        </p:nvSpPr>
        <p:spPr>
          <a:xfrm>
            <a:off x="23357208" y="12290434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2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0214015-8454-8494-C7AF-8A3993D0C9D6}"/>
              </a:ext>
            </a:extLst>
          </p:cNvPr>
          <p:cNvSpPr/>
          <p:nvPr/>
        </p:nvSpPr>
        <p:spPr>
          <a:xfrm>
            <a:off x="23357208" y="15888881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EC003C7-A51E-D834-F568-EBA9C5D45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3523" y="39033434"/>
            <a:ext cx="2520000" cy="2520000"/>
          </a:xfrm>
          <a:prstGeom prst="rect">
            <a:avLst/>
          </a:prstGeom>
        </p:spPr>
      </p:pic>
      <p:pic>
        <p:nvPicPr>
          <p:cNvPr id="7" name="Grafik 6" descr="Ein Bild, das Text, Schrift, Screenshot, Grafiken enthält.&#10;&#10;Beschreibung automatisch generiert.">
            <a:extLst>
              <a:ext uri="{FF2B5EF4-FFF2-40B4-BE49-F238E27FC236}">
                <a16:creationId xmlns:a16="http://schemas.microsoft.com/office/drawing/2014/main" id="{16AD930B-D89A-A4A7-1A57-F7DF4B4583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370" y="38826877"/>
            <a:ext cx="1178465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3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7B045A36-0803-40C5-70E9-63235CE5A532}"/>
              </a:ext>
            </a:extLst>
          </p:cNvPr>
          <p:cNvSpPr/>
          <p:nvPr/>
        </p:nvSpPr>
        <p:spPr>
          <a:xfrm>
            <a:off x="0" y="2941"/>
            <a:ext cx="30275213" cy="5735733"/>
          </a:xfrm>
          <a:prstGeom prst="rect">
            <a:avLst/>
          </a:prstGeom>
          <a:gradFill flip="none" rotWithShape="1">
            <a:gsLst>
              <a:gs pos="45000">
                <a:srgbClr val="009FD8">
                  <a:lumMod val="95000"/>
                  <a:lumOff val="5000"/>
                  <a:alpha val="40000"/>
                </a:srgbClr>
              </a:gs>
              <a:gs pos="0">
                <a:srgbClr val="005978">
                  <a:lumMod val="95000"/>
                  <a:lumOff val="5000"/>
                  <a:alpha val="40000"/>
                </a:srgbClr>
              </a:gs>
              <a:gs pos="85000">
                <a:srgbClr val="00A1A9">
                  <a:lumMod val="92000"/>
                  <a:lumOff val="8000"/>
                  <a:alpha val="2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2" name="Textfeld 14"/>
          <p:cNvSpPr txBox="1">
            <a:spLocks noChangeArrowheads="1"/>
          </p:cNvSpPr>
          <p:nvPr/>
        </p:nvSpPr>
        <p:spPr bwMode="auto">
          <a:xfrm>
            <a:off x="985229" y="588556"/>
            <a:ext cx="18560071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e-DE" sz="8000">
                <a:solidFill>
                  <a:srgbClr val="FFFFFF"/>
                </a:solidFill>
                <a:latin typeface="Arial" charset="0"/>
                <a:cs typeface="Arial" charset="0"/>
              </a:rPr>
              <a:t>Projekttitel</a:t>
            </a:r>
            <a:endParaRPr lang="de-DE" sz="8000" baseline="30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24797-83AA-9472-F9DB-3D290A73A905}"/>
              </a:ext>
            </a:extLst>
          </p:cNvPr>
          <p:cNvSpPr txBox="1"/>
          <p:nvPr/>
        </p:nvSpPr>
        <p:spPr>
          <a:xfrm>
            <a:off x="1390650" y="7176203"/>
            <a:ext cx="9313209" cy="94120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A360C4-0D31-64B1-C26B-517D58D3372E}"/>
              </a:ext>
            </a:extLst>
          </p:cNvPr>
          <p:cNvSpPr txBox="1"/>
          <p:nvPr/>
        </p:nvSpPr>
        <p:spPr>
          <a:xfrm>
            <a:off x="1328646" y="22968892"/>
            <a:ext cx="15240907" cy="10913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 labore et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7094FE-7CAA-948E-20B9-8CDB71438CEE}"/>
              </a:ext>
            </a:extLst>
          </p:cNvPr>
          <p:cNvSpPr txBox="1"/>
          <p:nvPr/>
        </p:nvSpPr>
        <p:spPr>
          <a:xfrm>
            <a:off x="22141544" y="20949713"/>
            <a:ext cx="7030356" cy="134149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fontAlgn="base"/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sed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nonumy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eirmod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invidunt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magna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aliquyam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erat, sed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voluptua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endParaRPr lang="de-DE" sz="36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accusam</a:t>
            </a:r>
            <a:r>
              <a:rPr lang="de-DE" sz="36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-bum. Stet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guber-gren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takimata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sanc-tus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accusam</a:t>
            </a:r>
            <a:r>
              <a:rPr lang="de-DE" sz="36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dolores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-bum. Stet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kasd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guber-gren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takimata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sanc-tus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Lorem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ipsum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dolor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amet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consetetur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sadip-scing</a:t>
            </a:r>
            <a:r>
              <a:rPr lang="de-DE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36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elitr</a:t>
            </a:r>
            <a:endParaRPr lang="de-DE" sz="360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endParaRPr lang="de-DE" sz="360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50CC46-684B-0E01-886B-3F5C96CABDAD}"/>
              </a:ext>
            </a:extLst>
          </p:cNvPr>
          <p:cNvSpPr txBox="1"/>
          <p:nvPr/>
        </p:nvSpPr>
        <p:spPr>
          <a:xfrm>
            <a:off x="22141544" y="34975800"/>
            <a:ext cx="7030356" cy="2776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800" b="1" i="1">
                <a:latin typeface="Arial Narrow" panose="020B0604020202020204" pitchFamily="34" charset="0"/>
                <a:cs typeface="Arial Narrow" panose="020B0604020202020204" pitchFamily="34" charset="0"/>
              </a:rPr>
              <a:t>Acknowledgements:</a:t>
            </a:r>
          </a:p>
          <a:p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Lorem ipsum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dolor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sit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amet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consetetur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sadipscing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elitr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sed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diam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nonumy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eirmod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tempor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invidunt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ut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labore et dolore magna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aliquyam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erat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,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sed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diam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voluptua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. At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vero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eos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accusam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justo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duo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dolores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et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ea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GB" sz="2800" i="1" err="1">
                <a:latin typeface="Arial Narrow" panose="020B0604020202020204" pitchFamily="34" charset="0"/>
                <a:cs typeface="Arial Narrow" panose="020B0604020202020204" pitchFamily="34" charset="0"/>
              </a:rPr>
              <a:t>rebum</a:t>
            </a:r>
            <a:r>
              <a:rPr lang="en-GB" sz="2800" i="1">
                <a:latin typeface="Arial Narrow" panose="020B0604020202020204" pitchFamily="34" charset="0"/>
                <a:cs typeface="Arial Narrow" panose="020B0604020202020204" pitchFamily="34" charset="0"/>
              </a:rPr>
              <a:t>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64AF7F7-A8D4-2208-D22D-169B1E9348C4}"/>
              </a:ext>
            </a:extLst>
          </p:cNvPr>
          <p:cNvSpPr/>
          <p:nvPr/>
        </p:nvSpPr>
        <p:spPr>
          <a:xfrm>
            <a:off x="1390651" y="17198416"/>
            <a:ext cx="9313208" cy="5530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A5189D-62D7-5769-27C9-0C8F75547449}"/>
              </a:ext>
            </a:extLst>
          </p:cNvPr>
          <p:cNvSpPr/>
          <p:nvPr/>
        </p:nvSpPr>
        <p:spPr>
          <a:xfrm>
            <a:off x="1390651" y="26839472"/>
            <a:ext cx="19919155" cy="109132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EC9A889-6CF2-B839-3D4E-97673A70D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4760" y="1482559"/>
            <a:ext cx="6172842" cy="2776496"/>
          </a:xfrm>
          <a:prstGeom prst="rect">
            <a:avLst/>
          </a:prstGeom>
        </p:spPr>
      </p:pic>
      <p:sp>
        <p:nvSpPr>
          <p:cNvPr id="2" name="Textfeld 23">
            <a:extLst>
              <a:ext uri="{FF2B5EF4-FFF2-40B4-BE49-F238E27FC236}">
                <a16:creationId xmlns:a16="http://schemas.microsoft.com/office/drawing/2014/main" id="{804ABE3E-0365-7B75-3501-A3E087A23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29" y="3968817"/>
            <a:ext cx="20661921" cy="9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defTabSz="2097088" fontAlgn="base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de-DE" sz="4000">
                <a:solidFill>
                  <a:schemeClr val="bg1"/>
                </a:solidFill>
                <a:latin typeface="Arial" charset="0"/>
                <a:cs typeface="Arial" charset="0"/>
              </a:rPr>
              <a:t>Namen der Projektbeteiligten</a:t>
            </a:r>
            <a:endParaRPr lang="de-DE" sz="4000" baseline="3000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22CD17-8727-AB1B-74C8-6D726A49EBC5}"/>
              </a:ext>
            </a:extLst>
          </p:cNvPr>
          <p:cNvSpPr txBox="1"/>
          <p:nvPr/>
        </p:nvSpPr>
        <p:spPr>
          <a:xfrm rot="1089063">
            <a:off x="22572786" y="5081189"/>
            <a:ext cx="6474549" cy="1917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>
                <a:latin typeface="Stencil" panose="040409050D0802020404" pitchFamily="82" charset="0"/>
              </a:rPr>
              <a:t>Bewilligt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654B6-3CC5-3EB4-1E40-3F2797C9E355}"/>
              </a:ext>
            </a:extLst>
          </p:cNvPr>
          <p:cNvSpPr/>
          <p:nvPr/>
        </p:nvSpPr>
        <p:spPr>
          <a:xfrm>
            <a:off x="23357208" y="9875834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1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DE6F177-527D-756C-005C-1624E11B5C79}"/>
              </a:ext>
            </a:extLst>
          </p:cNvPr>
          <p:cNvSpPr txBox="1"/>
          <p:nvPr/>
        </p:nvSpPr>
        <p:spPr>
          <a:xfrm>
            <a:off x="23494476" y="8585282"/>
            <a:ext cx="5690395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de-DE" sz="3600" b="1">
                <a:latin typeface="Arial" panose="020B0604020202020204" pitchFamily="34" charset="0"/>
                <a:cs typeface="Arial" panose="020B0604020202020204" pitchFamily="34" charset="0"/>
              </a:rPr>
              <a:t>Verbundpartner</a:t>
            </a:r>
            <a:endParaRPr lang="de-DE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F13CD17-C7CE-3C8F-EAE7-D52A81A97820}"/>
              </a:ext>
            </a:extLst>
          </p:cNvPr>
          <p:cNvSpPr/>
          <p:nvPr/>
        </p:nvSpPr>
        <p:spPr>
          <a:xfrm>
            <a:off x="23357208" y="13312407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52F09FF-CBCC-623E-4D11-2603BE553EFB}"/>
              </a:ext>
            </a:extLst>
          </p:cNvPr>
          <p:cNvSpPr/>
          <p:nvPr/>
        </p:nvSpPr>
        <p:spPr>
          <a:xfrm>
            <a:off x="23357208" y="16910854"/>
            <a:ext cx="5690394" cy="28539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Logo 3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76D2F8A-D3E9-A2C5-0D10-F4F94F4F2463}"/>
              </a:ext>
            </a:extLst>
          </p:cNvPr>
          <p:cNvSpPr/>
          <p:nvPr/>
        </p:nvSpPr>
        <p:spPr>
          <a:xfrm>
            <a:off x="11974953" y="17124545"/>
            <a:ext cx="9378976" cy="5530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524B9B87-084F-0C32-76D0-29F2A61A1ED8}"/>
              </a:ext>
            </a:extLst>
          </p:cNvPr>
          <p:cNvSpPr txBox="1"/>
          <p:nvPr/>
        </p:nvSpPr>
        <p:spPr>
          <a:xfrm>
            <a:off x="11912949" y="7176203"/>
            <a:ext cx="9313209" cy="91580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am</a:t>
            </a:r>
          </a:p>
          <a:p>
            <a:pPr algn="just"/>
            <a:endParaRPr lang="en-GB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53DB80DF-354F-EC0F-FA56-5250ABBC66CE}"/>
              </a:ext>
            </a:extLst>
          </p:cNvPr>
          <p:cNvSpPr txBox="1"/>
          <p:nvPr/>
        </p:nvSpPr>
        <p:spPr>
          <a:xfrm>
            <a:off x="1328646" y="24547198"/>
            <a:ext cx="19897512" cy="17750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sz="360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en-GB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5CAAB73-C327-D167-6549-62965CBDC789}"/>
              </a:ext>
            </a:extLst>
          </p:cNvPr>
          <p:cNvSpPr txBox="1"/>
          <p:nvPr/>
        </p:nvSpPr>
        <p:spPr>
          <a:xfrm>
            <a:off x="21565921" y="39939491"/>
            <a:ext cx="621131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4000">
                <a:solidFill>
                  <a:srgbClr val="00A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www.bluehealthtech.de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3CE3005D-9055-DF73-4A04-7F693329C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8186" y="39033434"/>
            <a:ext cx="2520000" cy="2520000"/>
          </a:xfrm>
          <a:prstGeom prst="rect">
            <a:avLst/>
          </a:prstGeom>
        </p:spPr>
      </p:pic>
      <p:pic>
        <p:nvPicPr>
          <p:cNvPr id="21" name="Grafik 20" descr="Ein Bild, das Text, Schrift, Screenshot, Grafiken enthält.&#10;&#10;Beschreibung automatisch generiert.">
            <a:extLst>
              <a:ext uri="{FF2B5EF4-FFF2-40B4-BE49-F238E27FC236}">
                <a16:creationId xmlns:a16="http://schemas.microsoft.com/office/drawing/2014/main" id="{D2B816F6-44C3-71E9-8776-A4FE44A02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370" y="38826877"/>
            <a:ext cx="1178465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6464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_A0_de_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be775b-4263-4895-9a74-c550ade1bda8" xsi:nil="true"/>
    <lcf76f155ced4ddcb4097134ff3c332f xmlns="31ef195e-4acf-4671-a27b-155bfe540bf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28581FC5B13B4A93732E1B39BA960A" ma:contentTypeVersion="18" ma:contentTypeDescription="Ein neues Dokument erstellen." ma:contentTypeScope="" ma:versionID="88e072b238109a92d057c813dd7c875a">
  <xsd:schema xmlns:xsd="http://www.w3.org/2001/XMLSchema" xmlns:xs="http://www.w3.org/2001/XMLSchema" xmlns:p="http://schemas.microsoft.com/office/2006/metadata/properties" xmlns:ns2="31ef195e-4acf-4671-a27b-155bfe540bf3" xmlns:ns3="42be775b-4263-4895-9a74-c550ade1bda8" targetNamespace="http://schemas.microsoft.com/office/2006/metadata/properties" ma:root="true" ma:fieldsID="d80a297e13c3b99191d527acabe4774a" ns2:_="" ns3:_="">
    <xsd:import namespace="31ef195e-4acf-4671-a27b-155bfe540bf3"/>
    <xsd:import namespace="42be775b-4263-4895-9a74-c550ade1bd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f195e-4acf-4671-a27b-155bfe540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ee38438d-a264-47d8-af69-904161ef63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e775b-4263-4895-9a74-c550ade1b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5358852-8ebc-4082-b49d-f6bd27da469b}" ma:internalName="TaxCatchAll" ma:showField="CatchAllData" ma:web="42be775b-4263-4895-9a74-c550ade1bd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A8BB7-561D-47B5-97D3-F29A520AF2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0C5B39-2D98-4F02-B1DA-2E5A2065C846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42be775b-4263-4895-9a74-c550ade1bda8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31ef195e-4acf-4671-a27b-155bfe540bf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AAB000-6DF6-4E12-9D5C-F124DCA23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ef195e-4acf-4671-a27b-155bfe540bf3"/>
    <ds:schemaRef ds:uri="42be775b-4263-4895-9a74-c550ade1b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poster_A0_de_up</Template>
  <TotalTime>0</TotalTime>
  <Words>1236</Words>
  <Application>Microsoft Office PowerPoint</Application>
  <PresentationFormat>Benutzerdefiniert</PresentationFormat>
  <Paragraphs>53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poster_A0_de_up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</dc:creator>
  <cp:lastModifiedBy>Gesine Stück</cp:lastModifiedBy>
  <cp:revision>14</cp:revision>
  <dcterms:created xsi:type="dcterms:W3CDTF">2022-09-06T12:24:04Z</dcterms:created>
  <dcterms:modified xsi:type="dcterms:W3CDTF">2024-04-18T08:10:28Z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0x0101001528581FC5B13B4A93732E1B39BA960A</vt:lpwstr>
  </property>
  <property fmtid="{D5CDD505-2E9C-101B-9397-08002B2CF9AE}" pid="3" name="MediaServiceImageTags">
    <vt:lpwstr/>
  </property>
</Properties>
</file>